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>
      <p:cViewPr varScale="1">
        <p:scale>
          <a:sx n="80" d="100"/>
          <a:sy n="80" d="100"/>
        </p:scale>
        <p:origin x="155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74823C-B8DD-4432-8059-9A1BFCC93389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B4FE6F-B378-4DC7-80E7-DCF80F18E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6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2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31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09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0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31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22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0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58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5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5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06A72EB-7765-408C-BAD0-8CD80BD320E6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7E2A269-B1DF-406B-8ECE-F4C6D20F9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3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9B940C5-0908-4FAD-9D12-5649614FA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39999" y="1904999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75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63C626-DBC7-488B-91A2-0BFD5BA12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39999" y="1904999"/>
            <a:ext cx="4064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085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376E3D-0A3B-4F00-9B2A-D21F910673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8599" y="-1"/>
            <a:ext cx="9245600" cy="6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3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FC4F36-BC21-4DA9-8289-3BBB840E0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9600" y="228600"/>
            <a:ext cx="8534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6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EE745-97EF-4878-BA02-A9B6112DE6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-152400"/>
            <a:ext cx="90424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9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0929D6-FDCE-4F36-8635-46AE02EA9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43000" y="0"/>
            <a:ext cx="77216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9474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822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L. Wingard</dc:creator>
  <cp:lastModifiedBy>Lauren Wingard</cp:lastModifiedBy>
  <cp:revision>72</cp:revision>
  <cp:lastPrinted>2019-11-13T17:54:37Z</cp:lastPrinted>
  <dcterms:created xsi:type="dcterms:W3CDTF">2012-11-21T12:53:12Z</dcterms:created>
  <dcterms:modified xsi:type="dcterms:W3CDTF">2019-11-26T22:47:01Z</dcterms:modified>
</cp:coreProperties>
</file>