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"/>
  </p:notesMasterIdLst>
  <p:handoutMasterIdLst>
    <p:handoutMasterId r:id="rId3"/>
  </p:handoutMaster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356" autoAdjust="0"/>
  </p:normalViewPr>
  <p:slideViewPr>
    <p:cSldViewPr>
      <p:cViewPr varScale="1">
        <p:scale>
          <a:sx n="35" d="100"/>
          <a:sy n="35" d="100"/>
        </p:scale>
        <p:origin x="1810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E4F31-9783-44E6-9565-5713C75B7908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9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9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E8FB3-CDEA-4576-A1BA-3CEA93444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39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1537E-4CB9-4394-87E7-4AB93776EDA8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7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5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5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F80A2-185F-4938-A495-DDF574244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7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B0E2-8BB4-41E4-8AA0-7D2942DB3847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7FA6-A5CA-4CE8-B450-E2B3527BC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16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B0E2-8BB4-41E4-8AA0-7D2942DB3847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7FA6-A5CA-4CE8-B450-E2B3527BC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5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B0E2-8BB4-41E4-8AA0-7D2942DB3847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7FA6-A5CA-4CE8-B450-E2B3527BC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2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B0E2-8BB4-41E4-8AA0-7D2942DB3847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7FA6-A5CA-4CE8-B450-E2B3527BC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04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B0E2-8BB4-41E4-8AA0-7D2942DB3847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7FA6-A5CA-4CE8-B450-E2B3527BC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48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B0E2-8BB4-41E4-8AA0-7D2942DB3847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7FA6-A5CA-4CE8-B450-E2B3527BC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9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B0E2-8BB4-41E4-8AA0-7D2942DB3847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7FA6-A5CA-4CE8-B450-E2B3527BC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7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B0E2-8BB4-41E4-8AA0-7D2942DB3847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7FA6-A5CA-4CE8-B450-E2B3527BC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6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B0E2-8BB4-41E4-8AA0-7D2942DB3847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7FA6-A5CA-4CE8-B450-E2B3527BC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90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B0E2-8BB4-41E4-8AA0-7D2942DB3847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7FA6-A5CA-4CE8-B450-E2B3527BC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2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B0E2-8BB4-41E4-8AA0-7D2942DB3847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7FA6-A5CA-4CE8-B450-E2B3527BC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2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8B0E2-8BB4-41E4-8AA0-7D2942DB3847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E7FA6-A5CA-4CE8-B450-E2B3527BC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6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3" baseType="lpstr">
      <vt:lpstr>Arial</vt:lpstr>
      <vt:lpstr>Calibri</vt:lpstr>
      <vt:lpstr>Office Theme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lauren.wingard</dc:creator>
  <cp:lastModifiedBy>Lauren Wingard</cp:lastModifiedBy>
  <cp:revision>65</cp:revision>
  <cp:lastPrinted>2016-11-02T12:57:09Z</cp:lastPrinted>
  <dcterms:created xsi:type="dcterms:W3CDTF">2014-11-13T11:59:01Z</dcterms:created>
  <dcterms:modified xsi:type="dcterms:W3CDTF">2019-11-06T13:14:33Z</dcterms:modified>
</cp:coreProperties>
</file>