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75335" autoAdjust="0"/>
  </p:normalViewPr>
  <p:slideViewPr>
    <p:cSldViewPr>
      <p:cViewPr>
        <p:scale>
          <a:sx n="44" d="100"/>
          <a:sy n="44" d="100"/>
        </p:scale>
        <p:origin x="2606" y="41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74823C-B8DD-4432-8059-9A1BFCC9338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B4FE6F-B378-4DC7-80E7-DCF80F18E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bad example of a data table! Make yours better </a:t>
            </a:r>
            <a:r>
              <a:rPr lang="en-US"/>
              <a:t>than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B4FE6F-B378-4DC7-80E7-DCF80F18E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4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100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06A72EB-7765-408C-BAD0-8CD80BD320E6}" type="datetimeFigureOut">
              <a:rPr lang="en-US" smtClean="0"/>
              <a:t>10/31/2019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A77E-5708-4504-B34A-35F7F97A5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087A6-DD2F-41D4-92E9-60CA42245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C500C8-302D-48FE-B546-3D1E9FFA17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667" r="55000" b="6667"/>
          <a:stretch/>
        </p:blipFill>
        <p:spPr>
          <a:xfrm>
            <a:off x="257175" y="-19050"/>
            <a:ext cx="82296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1FA20A-6FB3-4870-8CAF-235BB4DC728D}"/>
              </a:ext>
            </a:extLst>
          </p:cNvPr>
          <p:cNvSpPr/>
          <p:nvPr/>
        </p:nvSpPr>
        <p:spPr>
          <a:xfrm>
            <a:off x="4876800" y="476250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Height of foam (cm)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B41CA1-6D71-4345-99C7-B55EBF41E04B}"/>
              </a:ext>
            </a:extLst>
          </p:cNvPr>
          <p:cNvCxnSpPr/>
          <p:nvPr/>
        </p:nvCxnSpPr>
        <p:spPr>
          <a:xfrm flipH="1">
            <a:off x="4572000" y="714375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8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541</TotalTime>
  <Words>24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L. Wingard</dc:creator>
  <cp:lastModifiedBy>Lauren Wingard</cp:lastModifiedBy>
  <cp:revision>57</cp:revision>
  <cp:lastPrinted>2019-01-25T18:00:52Z</cp:lastPrinted>
  <dcterms:created xsi:type="dcterms:W3CDTF">2012-11-21T12:53:12Z</dcterms:created>
  <dcterms:modified xsi:type="dcterms:W3CDTF">2019-10-31T19:10:13Z</dcterms:modified>
</cp:coreProperties>
</file>