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51" d="100"/>
          <a:sy n="51" d="100"/>
        </p:scale>
        <p:origin x="88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00F53-01BC-4949-9BAD-CF8004786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15565-8DCB-4117-86B8-3F1600F3B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F0DA0-8CFB-4CE4-A7CB-E2B7979F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ABC57-7064-4610-AD99-30BABFBA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9A052-418C-4B95-B2F9-87CB8305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58D30-E460-4B2E-A4ED-E5B4B5FA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5B524-B31B-4114-8275-C4ED37856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20D0-2E2F-48E2-80BF-8E8BD243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0C012-AD7B-428A-845F-FBFBDBF5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04CA0-A8B5-490B-8C1A-20C60709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3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749B9-0EEE-440A-816A-3D9BEB00D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9EAD7-9DF6-444F-869E-2810D5952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9D399-161A-475F-A970-7BCB3567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EF0C0-EA7E-48C0-82D8-1E105371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81F6B-DE5A-4899-8C49-E091441F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0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157B-DEF3-452A-A33F-D986BBECE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14E3E-0444-4CA3-8AA1-D57AF1B54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8C770-5D07-450D-A089-D553F338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3AF4E-5533-4625-895C-2F6705736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B3F04-5E2A-47A9-B115-61C97932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8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0310-4684-4E3F-AD93-D6BB03461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79C06-D9BE-4FDD-A083-4A6ACFC18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BB933-BFE8-477F-9E60-CCD1D294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1A269-8851-4631-AE31-0176E11F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9B095-3532-4FD3-AFC4-B836384D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6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7DF63-FE52-4B65-9755-FC2F2488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9BB0-0581-4162-A3E3-6C6654AB3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74C46-9117-4F55-B72D-2D099A9A9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60904-F16A-49B7-98AF-3221DD7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72651-F8E9-46F0-8270-0BB4BFDB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EB5EC-840E-4628-88F9-F8ABEED73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20AC9-ADCB-4DCB-A2C3-7E822C54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55C0A-BF83-4AD4-952A-63CD81BDE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AFAC7-A936-435F-912B-9415329EB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3DE65-C493-4C84-83F1-1C1BACE98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F39711-5BB4-4B0C-8CDE-CD620B6C2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4F6D4-D82C-42CC-B92C-C4C31507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854D3-EB32-4E8B-BE3B-DE16C3C06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ABD88-A93F-4387-B7A0-8DC9E89D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1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57E5-3844-4508-A63B-C6F5CBF0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03702E-5A95-4579-89AE-76C79A9E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28884-B95E-41B1-971D-F79D3395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8504B-8881-4F7A-9AC0-E2969F0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4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495C0-45DF-4140-BA9C-94DB69A9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FD202-ADEF-48BD-91BD-8521AC9F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DF629-952F-4420-AD23-2D8E4AF56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FAD5C-AE53-40E9-BE76-975EDCC02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FE607-6DED-425F-9B47-A7951DF28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521D7-54CF-4742-8B89-A898175D0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771D-6DD9-415C-BE9D-525C2B2F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0F88F-7D5E-4A78-8E5D-4AB97751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B2A93-CD0F-4817-B185-4CEC51CD8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7CD0C-927A-4691-B8DA-6796D1B98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FE47D-9FF9-4FEE-9DBA-05C7BFA4F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E1C6E-03A9-4634-8EA9-9BF3114F2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F6A88-95F4-4104-9370-705CDFC5C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E012A-C2A1-4BCD-9A08-44D9155D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68EBF-926D-4738-9B9D-BA0573B9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5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784148-17BF-4649-BE43-14B4A6FF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83464-ADE3-41E9-A855-EF7F764AC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1DFEF-E10C-45E3-9A47-91C3514A0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48C5F-A8D0-47C8-AE9C-9776CF8BB29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81FDF-4CE7-43DA-BAB0-FB43E15EB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C2A7C-9702-4DB5-B8DF-52FEE2613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70BC3-BDBF-404F-A076-4C976D363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EA73-4098-47EF-8BB0-6667921ABA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C561D-7980-425A-9C2D-FBE5E10DFF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BC8402-23F0-4DD3-847F-BEF56C19D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184" y="945630"/>
            <a:ext cx="6622320" cy="496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2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51AB8-E220-46DE-912C-E8368D44E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5418-7B8E-47BB-96E5-2F7F76EE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glucose test trip changed color indication there was glucose in the water.</a:t>
            </a:r>
          </a:p>
          <a:p>
            <a:endParaRPr lang="en-US" dirty="0"/>
          </a:p>
          <a:p>
            <a:r>
              <a:rPr lang="en-US" dirty="0"/>
              <a:t>The tubes </a:t>
            </a:r>
            <a:r>
              <a:rPr lang="en-US"/>
              <a:t>gained between 1 and 2 grams.</a:t>
            </a:r>
          </a:p>
        </p:txBody>
      </p:sp>
    </p:spTree>
    <p:extLst>
      <p:ext uri="{BB962C8B-B14F-4D97-AF65-F5344CB8AC3E}">
        <p14:creationId xmlns:p14="http://schemas.microsoft.com/office/powerpoint/2010/main" val="54863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Wingard</dc:creator>
  <cp:lastModifiedBy>Lauren Wingard</cp:lastModifiedBy>
  <cp:revision>1</cp:revision>
  <dcterms:created xsi:type="dcterms:W3CDTF">2019-09-20T22:50:11Z</dcterms:created>
  <dcterms:modified xsi:type="dcterms:W3CDTF">2019-09-20T22:52:03Z</dcterms:modified>
</cp:coreProperties>
</file>