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4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3D4B-3F20-448D-9EA8-2DAA09965C66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A5EA-FBE2-4522-B221-B1F214EB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9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3D4B-3F20-448D-9EA8-2DAA09965C66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A5EA-FBE2-4522-B221-B1F214EB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7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3D4B-3F20-448D-9EA8-2DAA09965C66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A5EA-FBE2-4522-B221-B1F214EB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66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3D4B-3F20-448D-9EA8-2DAA09965C66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A5EA-FBE2-4522-B221-B1F214EB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7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3D4B-3F20-448D-9EA8-2DAA09965C66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A5EA-FBE2-4522-B221-B1F214EB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3D4B-3F20-448D-9EA8-2DAA09965C66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A5EA-FBE2-4522-B221-B1F214EB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30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3D4B-3F20-448D-9EA8-2DAA09965C66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A5EA-FBE2-4522-B221-B1F214EB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9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3D4B-3F20-448D-9EA8-2DAA09965C66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A5EA-FBE2-4522-B221-B1F214EB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74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3D4B-3F20-448D-9EA8-2DAA09965C66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A5EA-FBE2-4522-B221-B1F214EB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80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3D4B-3F20-448D-9EA8-2DAA09965C66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A5EA-FBE2-4522-B221-B1F214EB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0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3D4B-3F20-448D-9EA8-2DAA09965C66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A5EA-FBE2-4522-B221-B1F214EB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331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E3D4B-3F20-448D-9EA8-2DAA09965C66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6A5EA-FBE2-4522-B221-B1F214EB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1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800" y="1935261"/>
            <a:ext cx="3191124" cy="4700036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Lysosome </a:t>
            </a:r>
          </a:p>
          <a:p>
            <a:pPr marL="514350" indent="-514350">
              <a:buAutoNum type="alphaUcPeriod"/>
            </a:pPr>
            <a:r>
              <a:rPr lang="en-US" dirty="0" smtClean="0"/>
              <a:t> Vesicle</a:t>
            </a:r>
          </a:p>
          <a:p>
            <a:pPr marL="514350" indent="-514350">
              <a:buAutoNum type="alphaUcPeriod"/>
            </a:pPr>
            <a:r>
              <a:rPr lang="en-US" dirty="0" smtClean="0"/>
              <a:t>Golgi Apparatus</a:t>
            </a:r>
          </a:p>
          <a:p>
            <a:pPr marL="514350" indent="-514350">
              <a:buAutoNum type="alphaUcPeriod"/>
            </a:pPr>
            <a:r>
              <a:rPr lang="en-US" dirty="0" smtClean="0"/>
              <a:t>Rough ER</a:t>
            </a:r>
          </a:p>
          <a:p>
            <a:pPr marL="514350" indent="-514350">
              <a:buAutoNum type="alphaUcPeriod"/>
            </a:pPr>
            <a:r>
              <a:rPr lang="en-US" dirty="0" smtClean="0"/>
              <a:t>Ribosomes</a:t>
            </a:r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Nucleus</a:t>
            </a:r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Smooth ER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10677" y="2364893"/>
            <a:ext cx="4925060" cy="4117975"/>
            <a:chOff x="310677" y="2364893"/>
            <a:chExt cx="4925060" cy="4117975"/>
          </a:xfrm>
        </p:grpSpPr>
        <p:grpSp>
          <p:nvGrpSpPr>
            <p:cNvPr id="15" name="Group 14"/>
            <p:cNvGrpSpPr/>
            <p:nvPr/>
          </p:nvGrpSpPr>
          <p:grpSpPr>
            <a:xfrm>
              <a:off x="310677" y="2364893"/>
              <a:ext cx="4925060" cy="4117975"/>
              <a:chOff x="685800" y="1597023"/>
              <a:chExt cx="4925060" cy="4117975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685800" y="1597023"/>
                <a:ext cx="4925060" cy="4117975"/>
                <a:chOff x="685800" y="1597023"/>
                <a:chExt cx="4925060" cy="4117975"/>
              </a:xfrm>
            </p:grpSpPr>
            <p:pic>
              <p:nvPicPr>
                <p:cNvPr id="4" name="Picture 3" descr="http://www.chsd.us/%7Etthompson/extended/animal%20cell.JPG"/>
                <p:cNvPicPr/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5800" y="1597023"/>
                  <a:ext cx="4925060" cy="41179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5" name="Rounded Rectangle 4"/>
                <p:cNvSpPr/>
                <p:nvPr/>
              </p:nvSpPr>
              <p:spPr>
                <a:xfrm rot="19700110">
                  <a:off x="2756480" y="2552202"/>
                  <a:ext cx="840893" cy="46791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Rounded Rectangle 6"/>
                <p:cNvSpPr/>
                <p:nvPr/>
              </p:nvSpPr>
              <p:spPr>
                <a:xfrm rot="19700110">
                  <a:off x="1507266" y="2843870"/>
                  <a:ext cx="302896" cy="64180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Rounded Rectangle 7"/>
                <p:cNvSpPr/>
                <p:nvPr/>
              </p:nvSpPr>
              <p:spPr>
                <a:xfrm rot="21020828">
                  <a:off x="4673722" y="2681535"/>
                  <a:ext cx="396681" cy="980486"/>
                </a:xfrm>
                <a:prstGeom prst="roundRect">
                  <a:avLst>
                    <a:gd name="adj" fmla="val 25863"/>
                  </a:avLst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Rounded Rectangle 8"/>
                <p:cNvSpPr/>
                <p:nvPr/>
              </p:nvSpPr>
              <p:spPr>
                <a:xfrm rot="1702788">
                  <a:off x="3576137" y="4448795"/>
                  <a:ext cx="396681" cy="911222"/>
                </a:xfrm>
                <a:prstGeom prst="roundRect">
                  <a:avLst>
                    <a:gd name="adj" fmla="val 25863"/>
                  </a:avLst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ounded Rectangle 11"/>
                <p:cNvSpPr/>
                <p:nvPr/>
              </p:nvSpPr>
              <p:spPr>
                <a:xfrm rot="20602050">
                  <a:off x="912087" y="4544045"/>
                  <a:ext cx="287622" cy="713232"/>
                </a:xfrm>
                <a:prstGeom prst="roundRect">
                  <a:avLst>
                    <a:gd name="adj" fmla="val 25863"/>
                  </a:avLst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" name="Oval 13"/>
              <p:cNvSpPr/>
              <p:nvPr/>
            </p:nvSpPr>
            <p:spPr>
              <a:xfrm>
                <a:off x="2922291" y="2576238"/>
                <a:ext cx="582909" cy="629765"/>
              </a:xfrm>
              <a:prstGeom prst="ellips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Rounded Rectangle 5"/>
            <p:cNvSpPr/>
            <p:nvPr/>
          </p:nvSpPr>
          <p:spPr>
            <a:xfrm rot="19700110">
              <a:off x="923212" y="3348927"/>
              <a:ext cx="464607" cy="54933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698557" y="3445748"/>
            <a:ext cx="431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282476" y="3809164"/>
            <a:ext cx="431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713995" y="4807816"/>
            <a:ext cx="431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698556" y="4807816"/>
            <a:ext cx="431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722210" y="2926591"/>
            <a:ext cx="431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937969" y="4807816"/>
            <a:ext cx="431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97033" y="5483865"/>
            <a:ext cx="431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624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lauren.wingard</dc:creator>
  <cp:lastModifiedBy>lauren.wingard</cp:lastModifiedBy>
  <cp:revision>1</cp:revision>
  <dcterms:created xsi:type="dcterms:W3CDTF">2014-09-22T11:22:38Z</dcterms:created>
  <dcterms:modified xsi:type="dcterms:W3CDTF">2014-09-22T11:25:40Z</dcterms:modified>
</cp:coreProperties>
</file>