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3" r:id="rId2"/>
    <p:sldId id="261" r:id="rId3"/>
    <p:sldId id="260" r:id="rId4"/>
    <p:sldId id="262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474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790D9-EAFB-437E-9C04-87BD370DDE54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72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0472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CE450-A9D6-4D72-A711-216C5EC58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83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68677-E9E2-4F87-96CB-B71C0CA6F86B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8AA4C-D653-4062-85A4-81D6CA63B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0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6/11/2019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6/11/2019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6/11/2019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6/11/2019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FFF39D"/>
                </a:solidFill>
              </a:rPr>
              <a:pPr/>
              <a:t>6/11/2019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6/11/2019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6/11/2019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6/11/2019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6/11/2019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6/11/2019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6/11/2019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C706D0-A58B-4577-9109-62464D4FFF3C}" type="datetimeFigureOut">
              <a:rPr lang="en-US" smtClean="0">
                <a:solidFill>
                  <a:srgbClr val="575F6D"/>
                </a:solidFill>
              </a:rPr>
              <a:pPr/>
              <a:t>6/11/2019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7F9D17-57C7-4009-895C-3EC097DDE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943BA42-D640-42DF-8235-1CD21B318FF7}"/>
              </a:ext>
            </a:extLst>
          </p:cNvPr>
          <p:cNvSpPr/>
          <p:nvPr/>
        </p:nvSpPr>
        <p:spPr>
          <a:xfrm>
            <a:off x="1905000" y="518284"/>
            <a:ext cx="6019800" cy="515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deadline for all missing assignments is this Friday at 2:30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will be a cumulative final on Monday (2</a:t>
            </a:r>
            <a:r>
              <a:rPr lang="en-US" sz="3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period) or Tuesday (3</a:t>
            </a:r>
            <a:r>
              <a:rPr lang="en-US" sz="3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5</a:t>
            </a:r>
            <a:r>
              <a:rPr lang="en-US" sz="3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periods)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turn in the Chapter 24 Reading Packet</a:t>
            </a:r>
          </a:p>
        </p:txBody>
      </p:sp>
    </p:spTree>
    <p:extLst>
      <p:ext uri="{BB962C8B-B14F-4D97-AF65-F5344CB8AC3E}">
        <p14:creationId xmlns:p14="http://schemas.microsoft.com/office/powerpoint/2010/main" val="90879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3B1-6294-411A-B38D-6F4D7ABA5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of Sound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1B403-E149-4715-9E69-ADAEB6F9DBA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2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3048000"/>
          </a:xfrm>
        </p:spPr>
        <p:txBody>
          <a:bodyPr/>
          <a:lstStyle/>
          <a:p>
            <a:r>
              <a:rPr lang="en-US" dirty="0"/>
              <a:t>Sound waves must travel through matter. (The matter is called the medium.)</a:t>
            </a:r>
          </a:p>
          <a:p>
            <a:endParaRPr lang="en-US" dirty="0"/>
          </a:p>
          <a:p>
            <a:r>
              <a:rPr lang="en-US" dirty="0"/>
              <a:t>The closer together the molecules in the medium are, the faster the sound travels.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30723"/>
          <a:stretch>
            <a:fillRect/>
          </a:stretch>
        </p:blipFill>
        <p:spPr bwMode="auto">
          <a:xfrm>
            <a:off x="2819400" y="3124200"/>
            <a:ext cx="3031434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1828800" y="5257800"/>
            <a:ext cx="5511684" cy="1366751"/>
            <a:chOff x="228600" y="3238500"/>
            <a:chExt cx="8483484" cy="2776451"/>
          </a:xfrm>
        </p:grpSpPr>
        <p:pic>
          <p:nvPicPr>
            <p:cNvPr id="7" name="Picture 6"/>
            <p:cNvPicPr/>
            <p:nvPr/>
          </p:nvPicPr>
          <p:blipFill>
            <a:blip r:embed="rId2" cstate="print"/>
            <a:srcRect l="78479" b="29810"/>
            <a:stretch>
              <a:fillRect/>
            </a:stretch>
          </p:blipFill>
          <p:spPr bwMode="auto">
            <a:xfrm>
              <a:off x="7467600" y="3238500"/>
              <a:ext cx="1244484" cy="2776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/>
            <p:cNvPicPr/>
            <p:nvPr/>
          </p:nvPicPr>
          <p:blipFill>
            <a:blip r:embed="rId2" cstate="print"/>
            <a:srcRect l="45326" r="26776" b="29810"/>
            <a:stretch>
              <a:fillRect/>
            </a:stretch>
          </p:blipFill>
          <p:spPr bwMode="auto">
            <a:xfrm>
              <a:off x="4191000" y="3238500"/>
              <a:ext cx="1587269" cy="2776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/>
            <p:cNvPicPr/>
            <p:nvPr/>
          </p:nvPicPr>
          <p:blipFill>
            <a:blip r:embed="rId2" cstate="print"/>
            <a:srcRect r="54643" b="29810"/>
            <a:stretch>
              <a:fillRect/>
            </a:stretch>
          </p:blipFill>
          <p:spPr bwMode="auto">
            <a:xfrm>
              <a:off x="228600" y="3238500"/>
              <a:ext cx="2591146" cy="2776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998EE-B724-435F-A330-F9CA05361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"/>
            <a:ext cx="7467600" cy="1143000"/>
          </a:xfrm>
        </p:spPr>
        <p:txBody>
          <a:bodyPr/>
          <a:lstStyle/>
          <a:p>
            <a:r>
              <a:rPr lang="en-US" dirty="0"/>
              <a:t>Sound travels most slowly in: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0ECA8-A46B-4CD8-AFA7-342C64BBBE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5257800"/>
            <a:ext cx="7467600" cy="4873752"/>
          </a:xfrm>
        </p:spPr>
        <p:txBody>
          <a:bodyPr/>
          <a:lstStyle/>
          <a:p>
            <a:r>
              <a:rPr lang="en-US" dirty="0"/>
              <a:t>gas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E1959854-916F-4166-B053-EEE2B1EA74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01" b="11599"/>
          <a:stretch/>
        </p:blipFill>
        <p:spPr bwMode="auto">
          <a:xfrm>
            <a:off x="1524000" y="1981200"/>
            <a:ext cx="47625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23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80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Century Schoolbook</vt:lpstr>
      <vt:lpstr>Symbol</vt:lpstr>
      <vt:lpstr>Wingdings</vt:lpstr>
      <vt:lpstr>Wingdings 2</vt:lpstr>
      <vt:lpstr>Oriel</vt:lpstr>
      <vt:lpstr>PowerPoint Presentation</vt:lpstr>
      <vt:lpstr>Speed of Sound</vt:lpstr>
      <vt:lpstr>PowerPoint Presentation</vt:lpstr>
      <vt:lpstr>Sound travels most slowly in: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get your lab notebook.</dc:title>
  <dc:creator>Lauren Lee Wingard</dc:creator>
  <cp:lastModifiedBy>Lauren Wingard</cp:lastModifiedBy>
  <cp:revision>27</cp:revision>
  <cp:lastPrinted>2019-06-11T15:01:20Z</cp:lastPrinted>
  <dcterms:created xsi:type="dcterms:W3CDTF">2011-09-19T11:23:15Z</dcterms:created>
  <dcterms:modified xsi:type="dcterms:W3CDTF">2019-06-11T18:21:44Z</dcterms:modified>
</cp:coreProperties>
</file>