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89" r:id="rId2"/>
    <p:sldId id="277" r:id="rId3"/>
    <p:sldId id="291" r:id="rId4"/>
    <p:sldId id="283" r:id="rId5"/>
    <p:sldId id="284" r:id="rId6"/>
    <p:sldId id="285" r:id="rId7"/>
    <p:sldId id="287" r:id="rId8"/>
    <p:sldId id="286" r:id="rId9"/>
    <p:sldId id="288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52" autoAdjust="0"/>
  </p:normalViewPr>
  <p:slideViewPr>
    <p:cSldViewPr>
      <p:cViewPr varScale="1">
        <p:scale>
          <a:sx n="41" d="100"/>
          <a:sy n="41" d="100"/>
        </p:scale>
        <p:origin x="1867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CD85A-663D-4EE8-96BE-912EF7DEEADE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472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30472"/>
            <a:ext cx="3037840" cy="4643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BB39D-93B6-4FB6-95E6-A7A509116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27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445D7-6314-4178-AB89-7E1DDD941232}" type="datetimeFigureOut">
              <a:rPr lang="en-US" smtClean="0"/>
              <a:pPr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FF0AC-7B9F-4C3D-A86D-805FE548E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2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175A6-AB9F-4FD9-9536-01A64503AA5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175A6-AB9F-4FD9-9536-01A64503AA5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FD1B1-CC4A-45E3-8A9A-609135A1FE0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9FD1B1-CC4A-45E3-8A9A-609135A1FE0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6/7/2019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6/7/2019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6/7/2019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4081C-6278-4FEA-9DD0-A449E204D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6/7/2019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FFF39D"/>
                </a:solidFill>
              </a:rPr>
              <a:pPr/>
              <a:t>6/7/2019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6/7/2019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6/7/2019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6/7/2019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6/7/2019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6/7/2019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6/7/2019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C706D0-A58B-4577-9109-62464D4FFF3C}" type="datetimeFigureOut">
              <a:rPr lang="en-US" smtClean="0">
                <a:solidFill>
                  <a:srgbClr val="575F6D"/>
                </a:solidFill>
              </a:rPr>
              <a:pPr/>
              <a:t>6/7/2019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7F9D17-57C7-4009-895C-3EC097DDED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cs.psu.edu/drussell/Demos/waves/wavemotion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cs.psu.edu/drussell/Demos/waves/wavemoti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C4BA73-E812-4EA7-BD21-7D7D984BA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3600" y="762000"/>
            <a:ext cx="6172200" cy="1894362"/>
          </a:xfrm>
        </p:spPr>
        <p:txBody>
          <a:bodyPr/>
          <a:lstStyle/>
          <a:p>
            <a:r>
              <a:rPr lang="en-US" dirty="0"/>
              <a:t>The deadline for all missing assignments is Friday, June 14 at 2:30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77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10" y="152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Harmonic Motion and Oscillations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3581400"/>
          </a:xfrm>
        </p:spPr>
        <p:txBody>
          <a:bodyPr>
            <a:normAutofit/>
          </a:bodyPr>
          <a:lstStyle/>
          <a:p>
            <a:r>
              <a:rPr lang="en-US" sz="3600" dirty="0"/>
              <a:t>Motion that repeats in cycles.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 cycle is one complete oscillation or one unit of harmonic motion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7410"/>
          <a:stretch/>
        </p:blipFill>
        <p:spPr>
          <a:xfrm>
            <a:off x="1371600" y="4003856"/>
            <a:ext cx="3373406" cy="28541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615603"/>
            <a:ext cx="3366569" cy="22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1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441E6-6748-4136-8925-8E0742336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38C66-B6A6-44B5-A3BD-DE4774DF8FC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/>
              <a:t>What is energy?</a:t>
            </a:r>
          </a:p>
          <a:p>
            <a:endParaRPr lang="en-US" sz="3600" dirty="0"/>
          </a:p>
          <a:p>
            <a:pPr lvl="1"/>
            <a:r>
              <a:rPr lang="en-US" sz="3300" dirty="0"/>
              <a:t>Ability to do work</a:t>
            </a:r>
          </a:p>
          <a:p>
            <a:endParaRPr lang="en-US" sz="3600" dirty="0"/>
          </a:p>
          <a:p>
            <a:r>
              <a:rPr lang="en-US" sz="3600" dirty="0"/>
              <a:t>What is work?</a:t>
            </a:r>
          </a:p>
          <a:p>
            <a:endParaRPr lang="en-US" sz="3600" dirty="0"/>
          </a:p>
          <a:p>
            <a:pPr lvl="1"/>
            <a:r>
              <a:rPr lang="en-US" sz="3300" dirty="0"/>
              <a:t>Force x Distance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4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Wave	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53400" cy="1905000"/>
          </a:xfrm>
        </p:spPr>
        <p:txBody>
          <a:bodyPr>
            <a:normAutofit/>
          </a:bodyPr>
          <a:lstStyle/>
          <a:p>
            <a:r>
              <a:rPr lang="en-US" sz="2800" dirty="0"/>
              <a:t>Traveling oscillation that </a:t>
            </a:r>
            <a:r>
              <a:rPr lang="en-US" sz="2800" b="1" dirty="0"/>
              <a:t>transfers</a:t>
            </a:r>
            <a:r>
              <a:rPr lang="en-US" sz="2800" dirty="0"/>
              <a:t> </a:t>
            </a:r>
            <a:r>
              <a:rPr lang="en-US" sz="2800" b="1" dirty="0"/>
              <a:t>energy</a:t>
            </a:r>
            <a:r>
              <a:rPr lang="en-US" sz="2800" dirty="0"/>
              <a:t> through matter or space.</a:t>
            </a: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655AC0-4D5C-4E99-9650-5E9B228FEE28}"/>
              </a:ext>
            </a:extLst>
          </p:cNvPr>
          <p:cNvSpPr/>
          <p:nvPr/>
        </p:nvSpPr>
        <p:spPr>
          <a:xfrm>
            <a:off x="1104900" y="6214030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66EEB-BEB1-4679-B5D5-364397BEBDB9}"/>
              </a:ext>
            </a:extLst>
          </p:cNvPr>
          <p:cNvSpPr/>
          <p:nvPr/>
        </p:nvSpPr>
        <p:spPr>
          <a:xfrm>
            <a:off x="1066800" y="5813166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D5FF6536-3744-404E-8770-7E8F9070EE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92" y="4661802"/>
            <a:ext cx="5289376" cy="30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75A485E5-C2C4-4C86-8BBD-8D641BDFC0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196198"/>
            <a:ext cx="2902635" cy="217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65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7467600" cy="2743200"/>
          </a:xfrm>
        </p:spPr>
        <p:txBody>
          <a:bodyPr>
            <a:normAutofit/>
          </a:bodyPr>
          <a:lstStyle/>
          <a:p>
            <a:r>
              <a:rPr lang="en-US" sz="3200" dirty="0"/>
              <a:t>Waves carry energy without transporting matter from place to place. </a:t>
            </a:r>
          </a:p>
          <a:p>
            <a:endParaRPr lang="en-US" sz="3200" dirty="0"/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10400" y="266700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Image result for waves transfer energy">
            <a:extLst>
              <a:ext uri="{FF2B5EF4-FFF2-40B4-BE49-F238E27FC236}">
                <a16:creationId xmlns:a16="http://schemas.microsoft.com/office/drawing/2014/main" id="{580E4336-3D59-4B8C-AD5D-EAB8C962F8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53" y="2140599"/>
            <a:ext cx="54864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4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0"/>
            <a:ext cx="8458200" cy="4191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r>
              <a:rPr lang="en-US" sz="3600" dirty="0"/>
              <a:t>Two types of waves </a:t>
            </a:r>
          </a:p>
          <a:p>
            <a:pPr eaLnBrk="1" hangingPunct="1">
              <a:buFontTx/>
              <a:buNone/>
            </a:pPr>
            <a:r>
              <a:rPr lang="en-US" sz="3600" dirty="0"/>
              <a:t>1.  Transverse wave </a:t>
            </a:r>
          </a:p>
          <a:p>
            <a:pPr lvl="1" eaLnBrk="1" hangingPunct="1"/>
            <a:r>
              <a:rPr lang="en-US" sz="3600" dirty="0"/>
              <a:t>Ex. Water, light, x-ray, microwaves</a:t>
            </a:r>
          </a:p>
          <a:p>
            <a:pPr lvl="1" eaLnBrk="1" hangingPunct="1"/>
            <a:r>
              <a:rPr lang="en-US" sz="3600" dirty="0"/>
              <a:t>Matter is disturbed perpendicular to the wave direction.</a:t>
            </a: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13CB3558-BFA6-4BEF-8F5C-7406E5E920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29000"/>
            <a:ext cx="5674632" cy="302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6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73663" y="265825"/>
            <a:ext cx="7721600" cy="3581400"/>
            <a:chOff x="384" y="1824"/>
            <a:chExt cx="4864" cy="2256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624" y="1824"/>
              <a:ext cx="4624" cy="2256"/>
              <a:chOff x="624" y="1824"/>
              <a:chExt cx="4624" cy="2256"/>
            </a:xfrm>
          </p:grpSpPr>
          <p:pic>
            <p:nvPicPr>
              <p:cNvPr id="4103" name="Picture 6" descr="Transverse wave bi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4" y="1872"/>
                <a:ext cx="4624" cy="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3600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Text Box 9"/>
              <p:cNvSpPr txBox="1">
                <a:spLocks noChangeArrowheads="1"/>
              </p:cNvSpPr>
              <p:nvPr/>
            </p:nvSpPr>
            <p:spPr bwMode="auto">
              <a:xfrm>
                <a:off x="3408" y="1824"/>
                <a:ext cx="76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Crest</a:t>
                </a:r>
              </a:p>
            </p:txBody>
          </p:sp>
        </p:grpSp>
        <p:sp>
          <p:nvSpPr>
            <p:cNvPr id="4101" name="Text Box 7"/>
            <p:cNvSpPr txBox="1">
              <a:spLocks noChangeArrowheads="1"/>
            </p:cNvSpPr>
            <p:nvPr/>
          </p:nvSpPr>
          <p:spPr bwMode="auto">
            <a:xfrm>
              <a:off x="384" y="3840"/>
              <a:ext cx="7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Trough </a:t>
              </a:r>
            </a:p>
          </p:txBody>
        </p:sp>
        <p:sp>
          <p:nvSpPr>
            <p:cNvPr id="4102" name="Line 11"/>
            <p:cNvSpPr>
              <a:spLocks noChangeShapeType="1"/>
            </p:cNvSpPr>
            <p:nvPr/>
          </p:nvSpPr>
          <p:spPr bwMode="auto">
            <a:xfrm>
              <a:off x="960" y="398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91163" y="64886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4"/>
              </a:rPr>
              <a:t>http://www.acs.psu.edu/drussell/Demos/waves/wavemotion.html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0"/>
            <a:ext cx="8229600" cy="2819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/>
              <a:t>2. Longitudinal wave </a:t>
            </a:r>
          </a:p>
          <a:p>
            <a:pPr lvl="1" eaLnBrk="1" hangingPunct="1"/>
            <a:r>
              <a:rPr lang="en-US" sz="3600" dirty="0"/>
              <a:t>Ex. Sound </a:t>
            </a:r>
          </a:p>
          <a:p>
            <a:pPr lvl="1" eaLnBrk="1" hangingPunct="1"/>
            <a:r>
              <a:rPr lang="en-US" sz="3600" dirty="0"/>
              <a:t>matter is disturbed parallel to the wave direction</a:t>
            </a:r>
            <a:r>
              <a:rPr lang="en-US" sz="3600" dirty="0">
                <a:solidFill>
                  <a:schemeClr val="accent2"/>
                </a:solidFill>
              </a:rPr>
              <a:t>                                                      </a:t>
            </a:r>
            <a:endParaRPr lang="en-US" sz="3600" dirty="0"/>
          </a:p>
        </p:txBody>
      </p:sp>
      <p:pic>
        <p:nvPicPr>
          <p:cNvPr id="3074" name="Picture 2" descr="http://resource.isvr.soton.ac.uk/spcg/tutorial/tutorial/Tutorial_files/longipatm.gif">
            <a:extLst>
              <a:ext uri="{FF2B5EF4-FFF2-40B4-BE49-F238E27FC236}">
                <a16:creationId xmlns:a16="http://schemas.microsoft.com/office/drawing/2014/main" id="{BC534DBA-622C-4759-93D8-33DF6E32AC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1"/>
            <a:ext cx="8349192" cy="613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6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" y="2514600"/>
            <a:ext cx="8305800" cy="3962400"/>
            <a:chOff x="609600" y="2895600"/>
            <a:chExt cx="8305800" cy="396240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609600" y="2895600"/>
              <a:ext cx="8305800" cy="3962400"/>
              <a:chOff x="609600" y="2895600"/>
              <a:chExt cx="8305800" cy="3962400"/>
            </a:xfrm>
          </p:grpSpPr>
          <p:pic>
            <p:nvPicPr>
              <p:cNvPr id="5126" name="Picture 7" descr="longitudinal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6796"/>
              <a:stretch>
                <a:fillRect/>
              </a:stretch>
            </p:blipFill>
            <p:spPr bwMode="auto">
              <a:xfrm>
                <a:off x="609600" y="2895600"/>
                <a:ext cx="8305800" cy="3962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276600" y="2895600"/>
                <a:ext cx="14478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125" name="TextBox 5"/>
            <p:cNvSpPr txBox="1">
              <a:spLocks noChangeArrowheads="1"/>
            </p:cNvSpPr>
            <p:nvPr/>
          </p:nvSpPr>
          <p:spPr bwMode="auto">
            <a:xfrm>
              <a:off x="3200400" y="3124200"/>
              <a:ext cx="1600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compression</a:t>
              </a: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7632" y="304800"/>
            <a:ext cx="7046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hlinkClick r:id="rId4"/>
              </a:rPr>
              <a:t>http://www.acs.psu.edu/drussell/Demos/waves/wavemotion.html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5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159</Words>
  <Application>Microsoft Office PowerPoint</Application>
  <PresentationFormat>On-screen Show (4:3)</PresentationFormat>
  <Paragraphs>33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Schoolbook</vt:lpstr>
      <vt:lpstr>Wingdings</vt:lpstr>
      <vt:lpstr>Wingdings 2</vt:lpstr>
      <vt:lpstr>Oriel</vt:lpstr>
      <vt:lpstr>The deadline for all missing assignments is Friday, June 14 at 2:30  </vt:lpstr>
      <vt:lpstr>Harmonic Motion and Oscillations</vt:lpstr>
      <vt:lpstr>Review</vt:lpstr>
      <vt:lpstr>Wave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get your lab notebook.</dc:title>
  <dc:creator>Lauren Lee Wingard</dc:creator>
  <cp:lastModifiedBy>Lauren Wingard</cp:lastModifiedBy>
  <cp:revision>87</cp:revision>
  <cp:lastPrinted>2019-06-07T15:31:27Z</cp:lastPrinted>
  <dcterms:created xsi:type="dcterms:W3CDTF">2011-09-19T11:23:15Z</dcterms:created>
  <dcterms:modified xsi:type="dcterms:W3CDTF">2019-06-07T19:19:56Z</dcterms:modified>
</cp:coreProperties>
</file>