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60" r:id="rId2"/>
    <p:sldId id="257" r:id="rId3"/>
    <p:sldId id="258" r:id="rId4"/>
    <p:sldId id="259" r:id="rId5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D151-1CC3-4BBE-91EF-0D374FDE199F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C558-EC56-44A1-A20E-17F96BEA9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2CBD84-1F88-4257-AB1A-ABFCBBF0D2E3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C13DA9-F919-48C8-B33E-835C07767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99407"/>
            <a:ext cx="6172200" cy="1634193"/>
          </a:xfrm>
        </p:spPr>
        <p:txBody>
          <a:bodyPr/>
          <a:lstStyle/>
          <a:p>
            <a:r>
              <a:rPr lang="en-US" dirty="0"/>
              <a:t>Please turn in the graphing refresher worksheet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1"/>
            <a:ext cx="6172200" cy="1371600"/>
          </a:xfrm>
        </p:spPr>
        <p:txBody>
          <a:bodyPr/>
          <a:lstStyle/>
          <a:p>
            <a:r>
              <a:rPr lang="en-US" sz="4000" dirty="0"/>
              <a:t>The Chapter 4 Reading Packet is due Monday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4282A7-3732-4291-9C5D-1E5B731D956C}"/>
              </a:ext>
            </a:extLst>
          </p:cNvPr>
          <p:cNvSpPr txBox="1">
            <a:spLocks/>
          </p:cNvSpPr>
          <p:nvPr/>
        </p:nvSpPr>
        <p:spPr>
          <a:xfrm>
            <a:off x="2030186" y="2286000"/>
            <a:ext cx="6172200" cy="1634193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Please turn in the lab from yesterday if you haven’t done so already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6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4927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Futura Md BT" charset="0"/>
              </a:rPr>
              <a:t>4.1 Speed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181975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Futura Md BT" charset="0"/>
              </a:rPr>
              <a:t>The term </a:t>
            </a:r>
            <a:r>
              <a:rPr lang="en-US" sz="3200" i="1" dirty="0">
                <a:solidFill>
                  <a:schemeClr val="folHlink"/>
                </a:solidFill>
                <a:latin typeface="Futura Md BT" charset="0"/>
              </a:rPr>
              <a:t>speed </a:t>
            </a:r>
            <a:r>
              <a:rPr lang="en-US" sz="3200" dirty="0">
                <a:latin typeface="Futura Md BT" charset="0"/>
              </a:rPr>
              <a:t>describes how quickly something moves.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700" dirty="0">
              <a:latin typeface="Futura Md BT" charset="0"/>
            </a:endParaRPr>
          </a:p>
          <a:p>
            <a:pPr>
              <a:lnSpc>
                <a:spcPct val="90000"/>
              </a:lnSpc>
            </a:pPr>
            <a:endParaRPr lang="en-US" sz="2700" dirty="0">
              <a:latin typeface="Futura Md BT" charset="0"/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latin typeface="Futura Md BT" charset="0"/>
              </a:rPr>
              <a:t>Speed = Distance / Time</a:t>
            </a:r>
          </a:p>
          <a:p>
            <a:pPr>
              <a:lnSpc>
                <a:spcPct val="90000"/>
              </a:lnSpc>
            </a:pPr>
            <a:endParaRPr lang="en-US" sz="3600" dirty="0">
              <a:latin typeface="Futura Md BT" charset="0"/>
            </a:endParaRPr>
          </a:p>
          <a:p>
            <a:pPr>
              <a:lnSpc>
                <a:spcPct val="90000"/>
              </a:lnSpc>
            </a:pPr>
            <a:r>
              <a:rPr lang="en-US" sz="3600" dirty="0">
                <a:latin typeface="Futura Md BT" charset="0"/>
              </a:rPr>
              <a:t>The units for speed are distance units over time units.</a:t>
            </a:r>
          </a:p>
          <a:p>
            <a:pPr>
              <a:lnSpc>
                <a:spcPct val="90000"/>
              </a:lnSpc>
            </a:pPr>
            <a:endParaRPr lang="en-US" sz="3600" dirty="0">
              <a:latin typeface="Futura Md BT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95700" y="4210050"/>
            <a:ext cx="259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charset="0"/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charset="0"/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charset="0"/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charset="0"/>
              <a:defRPr sz="2000">
                <a:solidFill>
                  <a:schemeClr val="accent2"/>
                </a:solidFill>
                <a:latin typeface="Gill Sans MT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7282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549275"/>
          </a:xfrm>
        </p:spPr>
        <p:txBody>
          <a:bodyPr/>
          <a:lstStyle/>
          <a:p>
            <a:r>
              <a:rPr lang="en-US" dirty="0">
                <a:latin typeface="Futura Md BT" charset="0"/>
              </a:rPr>
              <a:t>Average speed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4638675" cy="4581525"/>
          </a:xfrm>
        </p:spPr>
        <p:txBody>
          <a:bodyPr/>
          <a:lstStyle/>
          <a:p>
            <a:r>
              <a:rPr lang="en-US" sz="2700" dirty="0">
                <a:latin typeface="Futura Md BT" charset="0"/>
              </a:rPr>
              <a:t>When you divide the total distance of a trip by the time taken you get the </a:t>
            </a:r>
            <a:r>
              <a:rPr lang="en-US" sz="2700" i="1" dirty="0">
                <a:solidFill>
                  <a:schemeClr val="folHlink"/>
                </a:solidFill>
                <a:latin typeface="Futura Md BT" charset="0"/>
              </a:rPr>
              <a:t>average speed</a:t>
            </a:r>
            <a:r>
              <a:rPr lang="en-US" sz="2700" dirty="0">
                <a:solidFill>
                  <a:schemeClr val="folHlink"/>
                </a:solidFill>
                <a:latin typeface="Futura Md BT" charset="0"/>
              </a:rPr>
              <a:t>.</a:t>
            </a:r>
          </a:p>
          <a:p>
            <a:endParaRPr lang="en-US" sz="2700" dirty="0">
              <a:solidFill>
                <a:schemeClr val="folHlink"/>
              </a:solidFill>
              <a:latin typeface="Futura Md BT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395287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4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549275"/>
          </a:xfrm>
        </p:spPr>
        <p:txBody>
          <a:bodyPr/>
          <a:lstStyle/>
          <a:p>
            <a:r>
              <a:rPr lang="en-US" dirty="0">
                <a:latin typeface="Futura Md BT" charset="0"/>
              </a:rPr>
              <a:t>Instantaneous speed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4562475" cy="4581525"/>
          </a:xfrm>
        </p:spPr>
        <p:txBody>
          <a:bodyPr/>
          <a:lstStyle/>
          <a:p>
            <a:r>
              <a:rPr lang="en-US" sz="2700" dirty="0">
                <a:latin typeface="Futura Md BT" charset="0"/>
              </a:rPr>
              <a:t>The instantaneous speed is the </a:t>
            </a:r>
            <a:r>
              <a:rPr lang="en-US" sz="2700" i="1" dirty="0">
                <a:latin typeface="Futura Md BT" charset="0"/>
              </a:rPr>
              <a:t>actual </a:t>
            </a:r>
            <a:r>
              <a:rPr lang="en-US" sz="2700" dirty="0">
                <a:latin typeface="Futura Md BT" charset="0"/>
              </a:rPr>
              <a:t>speed an object has at any moment.</a:t>
            </a:r>
          </a:p>
          <a:p>
            <a:endParaRPr lang="en-US" sz="2700" dirty="0">
              <a:latin typeface="Futura Md BT" charset="0"/>
            </a:endParaRPr>
          </a:p>
          <a:p>
            <a:r>
              <a:rPr lang="en-US" sz="2700" dirty="0">
                <a:solidFill>
                  <a:srgbClr val="0000FF"/>
                </a:solidFill>
                <a:latin typeface="Futura Md BT" charset="0"/>
              </a:rPr>
              <a:t>A speedometer shows a car</a:t>
            </a:r>
            <a:r>
              <a:rPr lang="ja-JP" altLang="en-US" sz="2700" dirty="0">
                <a:solidFill>
                  <a:srgbClr val="0000FF"/>
                </a:solidFill>
                <a:latin typeface="Futura Md BT" charset="0"/>
              </a:rPr>
              <a:t>’</a:t>
            </a:r>
            <a:r>
              <a:rPr lang="en-US" sz="2700" dirty="0">
                <a:solidFill>
                  <a:srgbClr val="0000FF"/>
                </a:solidFill>
                <a:latin typeface="Futura Md BT" charset="0"/>
              </a:rPr>
              <a:t>s </a:t>
            </a:r>
            <a:r>
              <a:rPr lang="en-US" sz="2700" i="1" dirty="0">
                <a:solidFill>
                  <a:srgbClr val="0000FF"/>
                </a:solidFill>
                <a:latin typeface="Futura Md BT" charset="0"/>
              </a:rPr>
              <a:t>instantaneous speed</a:t>
            </a:r>
            <a:r>
              <a:rPr lang="en-US" sz="2700" dirty="0">
                <a:solidFill>
                  <a:srgbClr val="0000FF"/>
                </a:solidFill>
                <a:latin typeface="Futura Md BT" charset="0"/>
              </a:rPr>
              <a:t>. </a:t>
            </a:r>
          </a:p>
          <a:p>
            <a:endParaRPr lang="en-US" sz="2700" dirty="0">
              <a:latin typeface="Futura Md BT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543175"/>
            <a:ext cx="3259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15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102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Century Schoolbook</vt:lpstr>
      <vt:lpstr>Futura Md BT</vt:lpstr>
      <vt:lpstr>Gill Sans MT</vt:lpstr>
      <vt:lpstr>Wingdings</vt:lpstr>
      <vt:lpstr>Wingdings 2</vt:lpstr>
      <vt:lpstr>Oriel</vt:lpstr>
      <vt:lpstr>Please turn in the graphing refresher worksheet </vt:lpstr>
      <vt:lpstr>4.1 Speed </vt:lpstr>
      <vt:lpstr>Average speed</vt:lpstr>
      <vt:lpstr>Instantaneous speed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</dc:title>
  <dc:creator>Lauren Lee Wingard</dc:creator>
  <cp:lastModifiedBy>Lauren Wingard</cp:lastModifiedBy>
  <cp:revision>46</cp:revision>
  <cp:lastPrinted>2013-09-25T12:06:47Z</cp:lastPrinted>
  <dcterms:created xsi:type="dcterms:W3CDTF">2011-09-13T20:44:58Z</dcterms:created>
  <dcterms:modified xsi:type="dcterms:W3CDTF">2019-04-10T17:57:30Z</dcterms:modified>
</cp:coreProperties>
</file>