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70" r:id="rId2"/>
    <p:sldId id="256" r:id="rId3"/>
    <p:sldId id="268" r:id="rId4"/>
    <p:sldId id="257" r:id="rId5"/>
    <p:sldId id="258" r:id="rId6"/>
    <p:sldId id="26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47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1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1586E-0519-4579-B460-676F5DD62BDB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472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30472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9F8C5-7230-4648-A1F7-3BB6670AB4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7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06C32-39EC-4EB8-8EE5-908C53E4CB1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237"/>
            <a:ext cx="5608320" cy="41838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472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30472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7FA40-3F8E-4458-B36D-46D687091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8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9D693B9-7EED-4235-9390-CCCCA0E1F84A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3C2B59-5274-4018-B12A-2824A4F44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93B9-7EED-4235-9390-CCCCA0E1F84A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2B59-5274-4018-B12A-2824A4F44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93B9-7EED-4235-9390-CCCCA0E1F84A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2B59-5274-4018-B12A-2824A4F44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D693B9-7EED-4235-9390-CCCCA0E1F84A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3C2B59-5274-4018-B12A-2824A4F44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9D693B9-7EED-4235-9390-CCCCA0E1F84A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3C2B59-5274-4018-B12A-2824A4F44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93B9-7EED-4235-9390-CCCCA0E1F84A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2B59-5274-4018-B12A-2824A4F44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93B9-7EED-4235-9390-CCCCA0E1F84A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2B59-5274-4018-B12A-2824A4F44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D693B9-7EED-4235-9390-CCCCA0E1F84A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3C2B59-5274-4018-B12A-2824A4F44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93B9-7EED-4235-9390-CCCCA0E1F84A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2B59-5274-4018-B12A-2824A4F44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D693B9-7EED-4235-9390-CCCCA0E1F84A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3C2B59-5274-4018-B12A-2824A4F44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D693B9-7EED-4235-9390-CCCCA0E1F84A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3C2B59-5274-4018-B12A-2824A4F44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D693B9-7EED-4235-9390-CCCCA0E1F84A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3C2B59-5274-4018-B12A-2824A4F449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D711EA8E-1713-4B6A-B45F-07955980E3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0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/>
              <a:t>Friction				Section 5.1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4114800" cy="5635752"/>
          </a:xfrm>
        </p:spPr>
        <p:txBody>
          <a:bodyPr/>
          <a:lstStyle/>
          <a:p>
            <a:r>
              <a:rPr lang="en-US" dirty="0"/>
              <a:t>Force that opposes motion between two surfaces that are touching each other.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r>
              <a:rPr lang="en-US" dirty="0"/>
              <a:t>Always acts in a direction to oppose motion.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36867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613" y="4400550"/>
            <a:ext cx="3735387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8388" y="0"/>
            <a:ext cx="8516012" cy="563575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amount of friction depends on three things 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800" dirty="0"/>
              <a:t>Kind of surfaces</a:t>
            </a:r>
          </a:p>
          <a:p>
            <a:pPr marL="1097280" lvl="2" indent="-457200">
              <a:buFont typeface="+mj-lt"/>
              <a:buAutoNum type="arabicPeriod"/>
            </a:pPr>
            <a:r>
              <a:rPr lang="en-US" sz="2500" dirty="0"/>
              <a:t>Smoother surfaces have less friction</a:t>
            </a:r>
          </a:p>
          <a:p>
            <a:pPr marL="822960" lvl="1" indent="-457200">
              <a:buFont typeface="+mj-lt"/>
              <a:buAutoNum type="arabicPeriod"/>
            </a:pPr>
            <a:endParaRPr lang="en-US" sz="2800" dirty="0"/>
          </a:p>
          <a:p>
            <a:pPr marL="822960" lvl="1" indent="-457200">
              <a:buFont typeface="+mj-lt"/>
              <a:buAutoNum type="arabicPeriod"/>
            </a:pPr>
            <a:r>
              <a:rPr lang="en-US" sz="2800" dirty="0"/>
              <a:t>Force pressing surfaces together</a:t>
            </a:r>
          </a:p>
          <a:p>
            <a:pPr marL="1097280" lvl="2" indent="-457200">
              <a:buFont typeface="+mj-lt"/>
              <a:buAutoNum type="arabicPeriod"/>
            </a:pPr>
            <a:r>
              <a:rPr lang="en-US" sz="2500" dirty="0"/>
              <a:t>The greater the force squeezing two surfaces together, the greater the friction force</a:t>
            </a:r>
          </a:p>
          <a:p>
            <a:pPr marL="1097280" lvl="2" indent="-457200">
              <a:buFont typeface="+mj-lt"/>
              <a:buAutoNum type="arabicPeriod"/>
            </a:pPr>
            <a:endParaRPr lang="en-US" sz="2500" dirty="0"/>
          </a:p>
          <a:p>
            <a:pPr marL="822960" lvl="1" indent="-457200">
              <a:buFont typeface="+mj-lt"/>
              <a:buAutoNum type="arabicPeriod"/>
            </a:pPr>
            <a:r>
              <a:rPr lang="en-US" sz="2800" dirty="0"/>
              <a:t>Angle of incline of the surfaces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248400" y="3429000"/>
            <a:ext cx="2574225" cy="3111312"/>
            <a:chOff x="3543300" y="3962400"/>
            <a:chExt cx="2574225" cy="3111312"/>
          </a:xfrm>
        </p:grpSpPr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918"/>
            <a:stretch>
              <a:fillRect/>
            </a:stretch>
          </p:blipFill>
          <p:spPr bwMode="auto">
            <a:xfrm>
              <a:off x="3543847" y="3962400"/>
              <a:ext cx="2573131" cy="1420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3300" y="5579283"/>
              <a:ext cx="2574225" cy="1494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4723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685800"/>
          </a:xfrm>
        </p:spPr>
        <p:txBody>
          <a:bodyPr>
            <a:noAutofit/>
          </a:bodyPr>
          <a:lstStyle/>
          <a:p>
            <a:r>
              <a:rPr lang="en-US" sz="3600" dirty="0"/>
              <a:t>Static friction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2743200"/>
          </a:xfrm>
        </p:spPr>
        <p:txBody>
          <a:bodyPr/>
          <a:lstStyle/>
          <a:p>
            <a:r>
              <a:rPr lang="en-US" sz="2800" dirty="0"/>
              <a:t>Friction between two surfaces that are not moving past each other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581"/>
          <a:stretch/>
        </p:blipFill>
        <p:spPr bwMode="auto">
          <a:xfrm>
            <a:off x="1676400" y="2819400"/>
            <a:ext cx="5807075" cy="3193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685800"/>
          </a:xfrm>
        </p:spPr>
        <p:txBody>
          <a:bodyPr>
            <a:noAutofit/>
          </a:bodyPr>
          <a:lstStyle/>
          <a:p>
            <a:r>
              <a:rPr lang="en-US" sz="3600" dirty="0"/>
              <a:t>Sliding friction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1066800"/>
          </a:xfrm>
        </p:spPr>
        <p:txBody>
          <a:bodyPr/>
          <a:lstStyle/>
          <a:p>
            <a:r>
              <a:rPr lang="en-US" sz="2800" dirty="0"/>
              <a:t>Force that opposes the motion of two surfaces sliding past each other</a:t>
            </a:r>
            <a:r>
              <a:rPr lang="en-US" dirty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00400"/>
            <a:ext cx="6007100" cy="2356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6229"/>
            <a:ext cx="7467600" cy="487375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Futura Md BT" charset="0"/>
              </a:rPr>
              <a:t>Unless a force is constantly applied, friction </a:t>
            </a:r>
            <a:r>
              <a:rPr lang="en-US" sz="3600">
                <a:latin typeface="Futura Md BT" charset="0"/>
              </a:rPr>
              <a:t>will eventually slow </a:t>
            </a:r>
            <a:r>
              <a:rPr lang="en-US" sz="3600" dirty="0">
                <a:latin typeface="Futura Md BT" charset="0"/>
              </a:rPr>
              <a:t>all motion to </a:t>
            </a:r>
            <a:r>
              <a:rPr lang="en-US" sz="3600">
                <a:latin typeface="Futura Md BT" charset="0"/>
              </a:rPr>
              <a:t>a stop.</a:t>
            </a:r>
            <a:endParaRPr lang="en-US" sz="3600" dirty="0">
              <a:latin typeface="Futura Md BT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0454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435</TotalTime>
  <Words>111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Century Schoolbook</vt:lpstr>
      <vt:lpstr>Futura Md BT</vt:lpstr>
      <vt:lpstr>Wingdings</vt:lpstr>
      <vt:lpstr>Wingdings 2</vt:lpstr>
      <vt:lpstr>Oriel</vt:lpstr>
      <vt:lpstr>PowerPoint Presentation</vt:lpstr>
      <vt:lpstr>Friction    Section 5.1</vt:lpstr>
      <vt:lpstr>PowerPoint Presentation</vt:lpstr>
      <vt:lpstr>Static friction </vt:lpstr>
      <vt:lpstr>Sliding friction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Friction</dc:title>
  <dc:creator>Lauren Lee Wingard</dc:creator>
  <cp:lastModifiedBy>Lauren Wingard</cp:lastModifiedBy>
  <cp:revision>96</cp:revision>
  <cp:lastPrinted>2018-01-25T16:22:15Z</cp:lastPrinted>
  <dcterms:created xsi:type="dcterms:W3CDTF">2011-09-25T15:05:18Z</dcterms:created>
  <dcterms:modified xsi:type="dcterms:W3CDTF">2019-04-30T21:36:53Z</dcterms:modified>
</cp:coreProperties>
</file>