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80" r:id="rId2"/>
    <p:sldId id="256" r:id="rId3"/>
    <p:sldId id="276" r:id="rId4"/>
    <p:sldId id="277" r:id="rId5"/>
    <p:sldId id="279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7A2B-CA22-454A-82F5-6535064C8D6D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7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047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1BFBE-63FC-49E1-903B-A39DF15D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79A53-EC2D-467C-9FA2-1298493FE72A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E67A4-15C8-43F4-9402-45971F932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D9FDCF-0828-4505-9514-7AC119087763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8BE045-04FB-4555-9BEC-A06DB575D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Remember that the Chapter 5 Reading Packet is due tomorrow  </a:t>
            </a:r>
          </a:p>
        </p:txBody>
      </p:sp>
    </p:spTree>
    <p:extLst>
      <p:ext uri="{BB962C8B-B14F-4D97-AF65-F5344CB8AC3E}">
        <p14:creationId xmlns:p14="http://schemas.microsoft.com/office/powerpoint/2010/main" val="316668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63976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Force				section 5.1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473" y="4572000"/>
            <a:ext cx="4008488" cy="2253857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7848600" cy="4495800"/>
          </a:xfrm>
        </p:spPr>
        <p:txBody>
          <a:bodyPr>
            <a:normAutofit/>
          </a:bodyPr>
          <a:lstStyle/>
          <a:p>
            <a:r>
              <a:rPr lang="en-US" sz="3200" dirty="0"/>
              <a:t>A push or a pull that one body exerts on another.</a:t>
            </a:r>
          </a:p>
          <a:p>
            <a:endParaRPr lang="en-US" sz="3200" dirty="0"/>
          </a:p>
          <a:p>
            <a:r>
              <a:rPr lang="en-US" sz="3200" dirty="0"/>
              <a:t>Forces can increase or decrease the speed of a moving object.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Forces can also change the direction in which an object is moving.</a:t>
            </a:r>
          </a:p>
          <a:p>
            <a:endParaRPr lang="en-US" sz="3200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Units of Force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6962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r>
              <a:rPr lang="en-US" sz="3200" dirty="0"/>
              <a:t>SI unit of force = newton</a:t>
            </a:r>
          </a:p>
          <a:p>
            <a:endParaRPr lang="en-US" sz="3200" dirty="0"/>
          </a:p>
          <a:p>
            <a:r>
              <a:rPr lang="en-US" sz="3200" dirty="0"/>
              <a:t> One newton (N) is the force it takes to change the speed of a 1kg mass by 1 m/s in 1 second.</a:t>
            </a:r>
          </a:p>
          <a:p>
            <a:endParaRPr lang="en-US" sz="3200" dirty="0"/>
          </a:p>
          <a:p>
            <a:r>
              <a:rPr lang="en-US" sz="3200" dirty="0"/>
              <a:t>1 pound = 4.448 </a:t>
            </a:r>
            <a:r>
              <a:rPr lang="en-US" sz="3200" dirty="0" err="1"/>
              <a:t>newtons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1 N = ~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49487"/>
          <a:stretch/>
        </p:blipFill>
        <p:spPr>
          <a:xfrm>
            <a:off x="6096000" y="0"/>
            <a:ext cx="2743686" cy="235604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23" y="5311453"/>
            <a:ext cx="6221413" cy="153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quarter poun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99" y="5105400"/>
            <a:ext cx="1145847" cy="110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7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13737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49275"/>
          </a:xfrm>
        </p:spPr>
        <p:txBody>
          <a:bodyPr/>
          <a:lstStyle/>
          <a:p>
            <a:r>
              <a:rPr lang="en-US">
                <a:latin typeface="Futura Md BT" charset="0"/>
              </a:rPr>
              <a:t>5.1 Drawing a force vector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078787" cy="54102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Futura Md BT" charset="0"/>
              </a:rPr>
              <a:t>The arrow points in the direction of the force. </a:t>
            </a:r>
          </a:p>
          <a:p>
            <a:endParaRPr lang="en-US" sz="3200" dirty="0">
              <a:latin typeface="Futura Md BT" charset="0"/>
            </a:endParaRPr>
          </a:p>
          <a:p>
            <a:endParaRPr lang="en-US" sz="3200" dirty="0">
              <a:latin typeface="Futura Md BT" charset="0"/>
            </a:endParaRPr>
          </a:p>
          <a:p>
            <a:endParaRPr lang="en-US" sz="3200" dirty="0">
              <a:latin typeface="Futura Md BT" charset="0"/>
            </a:endParaRPr>
          </a:p>
          <a:p>
            <a:endParaRPr lang="en-US" sz="3200" dirty="0">
              <a:latin typeface="Futura Md BT" charset="0"/>
            </a:endParaRPr>
          </a:p>
          <a:p>
            <a:endParaRPr lang="en-US" sz="3200" dirty="0">
              <a:latin typeface="Futura Md BT" charset="0"/>
            </a:endParaRPr>
          </a:p>
          <a:p>
            <a:r>
              <a:rPr lang="en-US" sz="3200" dirty="0">
                <a:latin typeface="Futura Md BT" charset="0"/>
              </a:rPr>
              <a:t>The length of the line is proportional to the amount of force.</a:t>
            </a:r>
          </a:p>
        </p:txBody>
      </p:sp>
    </p:spTree>
    <p:extLst>
      <p:ext uri="{BB962C8B-B14F-4D97-AF65-F5344CB8AC3E}">
        <p14:creationId xmlns:p14="http://schemas.microsoft.com/office/powerpoint/2010/main" val="39109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0000" r="10000"/>
          <a:stretch>
            <a:fillRect/>
          </a:stretch>
        </p:blipFill>
        <p:spPr>
          <a:xfrm>
            <a:off x="472440" y="304800"/>
            <a:ext cx="5242560" cy="65532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34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788</TotalTime>
  <Words>122</Words>
  <Application>Microsoft Office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Century Schoolbook</vt:lpstr>
      <vt:lpstr>Futura Md BT</vt:lpstr>
      <vt:lpstr>Wingdings</vt:lpstr>
      <vt:lpstr>Wingdings 2</vt:lpstr>
      <vt:lpstr>Oriel</vt:lpstr>
      <vt:lpstr>Remember that the Chapter 5 Reading Packet is due tomorrow  </vt:lpstr>
      <vt:lpstr>Force    section 5.1</vt:lpstr>
      <vt:lpstr>Units of Force</vt:lpstr>
      <vt:lpstr>5.1 Drawing a force vector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</dc:title>
  <dc:creator>Lauren Lee Wingard</dc:creator>
  <cp:lastModifiedBy>Lauren Wingard</cp:lastModifiedBy>
  <cp:revision>64</cp:revision>
  <cp:lastPrinted>2018-01-16T16:00:06Z</cp:lastPrinted>
  <dcterms:created xsi:type="dcterms:W3CDTF">2011-09-19T12:03:00Z</dcterms:created>
  <dcterms:modified xsi:type="dcterms:W3CDTF">2019-04-25T21:58:30Z</dcterms:modified>
</cp:coreProperties>
</file>