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ED3-86D0-D04A-9778-396D8B1A516A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055D-1E10-1144-9B6C-B87E765D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ED3-86D0-D04A-9778-396D8B1A516A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055D-1E10-1144-9B6C-B87E765D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ED3-86D0-D04A-9778-396D8B1A516A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055D-1E10-1144-9B6C-B87E765D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2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ED3-86D0-D04A-9778-396D8B1A516A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055D-1E10-1144-9B6C-B87E765D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8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ED3-86D0-D04A-9778-396D8B1A516A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055D-1E10-1144-9B6C-B87E765D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3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ED3-86D0-D04A-9778-396D8B1A516A}" type="datetimeFigureOut">
              <a:rPr lang="en-US" smtClean="0"/>
              <a:t>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055D-1E10-1144-9B6C-B87E765D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3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ED3-86D0-D04A-9778-396D8B1A516A}" type="datetimeFigureOut">
              <a:rPr lang="en-US" smtClean="0"/>
              <a:t>1/17/20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055D-1E10-1144-9B6C-B87E765D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3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ED3-86D0-D04A-9778-396D8B1A516A}" type="datetimeFigureOut">
              <a:rPr lang="en-US" smtClean="0"/>
              <a:t>1/17/20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055D-1E10-1144-9B6C-B87E765D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7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ED3-86D0-D04A-9778-396D8B1A516A}" type="datetimeFigureOut">
              <a:rPr lang="en-US" smtClean="0"/>
              <a:t>1/17/20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055D-1E10-1144-9B6C-B87E765D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2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ED3-86D0-D04A-9778-396D8B1A516A}" type="datetimeFigureOut">
              <a:rPr lang="en-US" smtClean="0"/>
              <a:t>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055D-1E10-1144-9B6C-B87E765D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DED3-86D0-D04A-9778-396D8B1A516A}" type="datetimeFigureOut">
              <a:rPr lang="en-US" smtClean="0"/>
              <a:t>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055D-1E10-1144-9B6C-B87E765D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DED3-86D0-D04A-9778-396D8B1A516A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1055D-1E10-1144-9B6C-B87E765DF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91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53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Eugene School District 4J</dc:creator>
  <cp:lastModifiedBy>Eugene School District 4J</cp:lastModifiedBy>
  <cp:revision>1</cp:revision>
  <dcterms:created xsi:type="dcterms:W3CDTF">2020-01-17T22:58:37Z</dcterms:created>
  <dcterms:modified xsi:type="dcterms:W3CDTF">2020-01-17T22:59:00Z</dcterms:modified>
</cp:coreProperties>
</file>