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2" d="100"/>
          <a:sy n="22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31A3-F258-2344-B6C8-C032509859FD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1EED-C239-F841-A6CE-3BA63E8D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31A3-F258-2344-B6C8-C032509859FD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1EED-C239-F841-A6CE-3BA63E8D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8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31A3-F258-2344-B6C8-C032509859FD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1EED-C239-F841-A6CE-3BA63E8D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0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31A3-F258-2344-B6C8-C032509859FD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1EED-C239-F841-A6CE-3BA63E8D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4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31A3-F258-2344-B6C8-C032509859FD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1EED-C239-F841-A6CE-3BA63E8D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6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31A3-F258-2344-B6C8-C032509859FD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1EED-C239-F841-A6CE-3BA63E8D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0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31A3-F258-2344-B6C8-C032509859FD}" type="datetimeFigureOut">
              <a:rPr lang="en-US" smtClean="0"/>
              <a:t>10/2/19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1EED-C239-F841-A6CE-3BA63E8D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31A3-F258-2344-B6C8-C032509859FD}" type="datetimeFigureOut">
              <a:rPr lang="en-US" smtClean="0"/>
              <a:t>10/2/19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1EED-C239-F841-A6CE-3BA63E8D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3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31A3-F258-2344-B6C8-C032509859FD}" type="datetimeFigureOut">
              <a:rPr lang="en-US" smtClean="0"/>
              <a:t>10/2/19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1EED-C239-F841-A6CE-3BA63E8D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6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31A3-F258-2344-B6C8-C032509859FD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1EED-C239-F841-A6CE-3BA63E8D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9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31A3-F258-2344-B6C8-C032509859FD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1EED-C239-F841-A6CE-3BA63E8D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0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431A3-F258-2344-B6C8-C032509859FD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1EED-C239-F841-A6CE-3BA63E8D2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3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90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431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90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73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Eugene School District 4J</dc:creator>
  <cp:lastModifiedBy>Eugene School District 4J</cp:lastModifiedBy>
  <cp:revision>1</cp:revision>
  <dcterms:created xsi:type="dcterms:W3CDTF">2019-10-02T17:41:53Z</dcterms:created>
  <dcterms:modified xsi:type="dcterms:W3CDTF">2019-10-02T17:43:54Z</dcterms:modified>
</cp:coreProperties>
</file>