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60" r:id="rId3"/>
    <p:sldId id="261" r:id="rId4"/>
    <p:sldId id="258" r:id="rId5"/>
    <p:sldId id="262" r:id="rId6"/>
    <p:sldId id="259" r:id="rId7"/>
    <p:sldId id="264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49425-AFED-1F47-904F-CD1A26A0A5D2}" type="datetimeFigureOut">
              <a:rPr lang="en-US" smtClean="0"/>
              <a:t>10/2/19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DBB10-3BB7-6A42-AC6C-92B53B22D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3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8FD-8C4A-401A-995D-A08C2A95498E}" type="datetimeFigureOut">
              <a:rPr lang="en-US" smtClean="0"/>
              <a:pPr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B6DA-DD04-42F0-A6E7-7D1EE0313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8FD-8C4A-401A-995D-A08C2A95498E}" type="datetimeFigureOut">
              <a:rPr lang="en-US" smtClean="0"/>
              <a:pPr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B6DA-DD04-42F0-A6E7-7D1EE0313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8FD-8C4A-401A-995D-A08C2A95498E}" type="datetimeFigureOut">
              <a:rPr lang="en-US" smtClean="0"/>
              <a:pPr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B6DA-DD04-42F0-A6E7-7D1EE0313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8FD-8C4A-401A-995D-A08C2A95498E}" type="datetimeFigureOut">
              <a:rPr lang="en-US" smtClean="0"/>
              <a:pPr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B6DA-DD04-42F0-A6E7-7D1EE0313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8FD-8C4A-401A-995D-A08C2A95498E}" type="datetimeFigureOut">
              <a:rPr lang="en-US" smtClean="0"/>
              <a:pPr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B6DA-DD04-42F0-A6E7-7D1EE0313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8FD-8C4A-401A-995D-A08C2A95498E}" type="datetimeFigureOut">
              <a:rPr lang="en-US" smtClean="0"/>
              <a:pPr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B6DA-DD04-42F0-A6E7-7D1EE0313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8FD-8C4A-401A-995D-A08C2A95498E}" type="datetimeFigureOut">
              <a:rPr lang="en-US" smtClean="0"/>
              <a:pPr/>
              <a:t>10/2/19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B6DA-DD04-42F0-A6E7-7D1EE0313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8FD-8C4A-401A-995D-A08C2A95498E}" type="datetimeFigureOut">
              <a:rPr lang="en-US" smtClean="0"/>
              <a:pPr/>
              <a:t>10/2/19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B6DA-DD04-42F0-A6E7-7D1EE0313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8FD-8C4A-401A-995D-A08C2A95498E}" type="datetimeFigureOut">
              <a:rPr lang="en-US" smtClean="0"/>
              <a:pPr/>
              <a:t>10/2/19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B6DA-DD04-42F0-A6E7-7D1EE0313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8FD-8C4A-401A-995D-A08C2A95498E}" type="datetimeFigureOut">
              <a:rPr lang="en-US" smtClean="0"/>
              <a:pPr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B6DA-DD04-42F0-A6E7-7D1EE0313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8FD-8C4A-401A-995D-A08C2A95498E}" type="datetimeFigureOut">
              <a:rPr lang="en-US" smtClean="0"/>
              <a:pPr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B6DA-DD04-42F0-A6E7-7D1EE0313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7F8FD-8C4A-401A-995D-A08C2A95498E}" type="datetimeFigureOut">
              <a:rPr lang="en-US" smtClean="0"/>
              <a:pPr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5B6DA-DD04-42F0-A6E7-7D1EE0313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Active and Passive Transport </a:t>
            </a:r>
            <a:br>
              <a:rPr lang="en-US" dirty="0" smtClean="0"/>
            </a:br>
            <a:r>
              <a:rPr lang="en-US" dirty="0" smtClean="0"/>
              <a:t>(page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(page 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Fold-It 4 for the following terms:</a:t>
            </a:r>
          </a:p>
          <a:p>
            <a:r>
              <a:rPr lang="en-US" dirty="0" smtClean="0"/>
              <a:t>Diffusion</a:t>
            </a:r>
          </a:p>
          <a:p>
            <a:r>
              <a:rPr lang="en-US" dirty="0" smtClean="0"/>
              <a:t>Facilitated diffusion</a:t>
            </a:r>
          </a:p>
          <a:p>
            <a:r>
              <a:rPr lang="en-US" dirty="0" smtClean="0"/>
              <a:t>Carrier proteins</a:t>
            </a:r>
          </a:p>
          <a:p>
            <a:r>
              <a:rPr lang="en-US" dirty="0" err="1" smtClean="0"/>
              <a:t>Endocytosis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Active and Passive Transport </a:t>
            </a:r>
            <a:br>
              <a:rPr lang="en-US" dirty="0" smtClean="0"/>
            </a:br>
            <a:r>
              <a:rPr lang="en-US" dirty="0" smtClean="0"/>
              <a:t>(page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Passive Transport = Moves particles from areas of high concentration to areas of low concentration. </a:t>
            </a:r>
            <a:r>
              <a:rPr lang="en-US" u="sng" dirty="0" smtClean="0"/>
              <a:t>Does not require energy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Active and Passive Transport </a:t>
            </a:r>
            <a:br>
              <a:rPr lang="en-US" dirty="0" smtClean="0"/>
            </a:br>
            <a:r>
              <a:rPr lang="en-US" dirty="0" smtClean="0"/>
              <a:t>(page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Passive Transport = Moves particles from areas of high concentration to areas of low concentration. </a:t>
            </a:r>
            <a:r>
              <a:rPr lang="en-US" u="sng" dirty="0" smtClean="0"/>
              <a:t>Does not require energy</a:t>
            </a:r>
          </a:p>
          <a:p>
            <a:r>
              <a:rPr lang="en-US" dirty="0" smtClean="0"/>
              <a:t>Active Transport = Moves particles from areas of low concentration to areas of high concentration. </a:t>
            </a:r>
            <a:r>
              <a:rPr lang="en-US" u="sng" dirty="0" smtClean="0"/>
              <a:t>Requires energy</a:t>
            </a:r>
            <a:endParaRPr lang="en-US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Passive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Diffusion: </a:t>
            </a:r>
            <a:r>
              <a:rPr lang="en-US" dirty="0" smtClean="0"/>
              <a:t>L</a:t>
            </a:r>
            <a:r>
              <a:rPr lang="en-US" dirty="0" smtClean="0"/>
              <a:t>ipids </a:t>
            </a:r>
            <a:r>
              <a:rPr lang="en-US" dirty="0" smtClean="0"/>
              <a:t>and lipid-soluble substances can pass through the plasma membrane by diffusion.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200400"/>
            <a:ext cx="4572000" cy="364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Passive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Diffusion: </a:t>
            </a:r>
            <a:r>
              <a:rPr lang="en-US" dirty="0" smtClean="0"/>
              <a:t>L</a:t>
            </a:r>
            <a:r>
              <a:rPr lang="en-US" dirty="0" smtClean="0"/>
              <a:t>ipids </a:t>
            </a:r>
            <a:r>
              <a:rPr lang="en-US" dirty="0" smtClean="0"/>
              <a:t>and lipid-soluble substances can pass through the plasma membrane by diffusion. </a:t>
            </a:r>
          </a:p>
          <a:p>
            <a:pPr marL="514350" indent="-514350">
              <a:buAutoNum type="arabicPeriod"/>
            </a:pPr>
            <a:r>
              <a:rPr lang="en-US" dirty="0" smtClean="0"/>
              <a:t>Facilitated diffusion: Channel proteins provide openings through which specific particles can diffuse. </a:t>
            </a:r>
            <a:r>
              <a:rPr lang="en-US" dirty="0" smtClean="0"/>
              <a:t>Water, sugars</a:t>
            </a:r>
            <a:r>
              <a:rPr lang="en-US" dirty="0" smtClean="0"/>
              <a:t>, amino acids, and ions enter cells this way.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5156454"/>
            <a:ext cx="3200400" cy="17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Carrier proteins: Bind to specific molecules and move them from an area of low concentration to an area of high concentration.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200400"/>
            <a:ext cx="6019800" cy="362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Types of 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3641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Carrier proteins: Bind to specific molecules and move them from an area of low concentration to an area of high concentration. 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Endocytosis</a:t>
            </a:r>
            <a:r>
              <a:rPr lang="en-US" dirty="0" smtClean="0"/>
              <a:t>: large particles are engulfed by a portion of the cell membrane. The membrane then breaks off and travels into the cell, carrying the large particle with it</a:t>
            </a:r>
          </a:p>
          <a:p>
            <a:pPr marL="914400" lvl="1" indent="-514350">
              <a:buNone/>
            </a:pPr>
            <a:r>
              <a:rPr lang="en-US" dirty="0"/>
              <a:t>	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2672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Carrier proteins: Bind to specific molecules and move them from an area of low concentration to an area of high concentration. 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Endocytosis</a:t>
            </a:r>
            <a:r>
              <a:rPr lang="en-US" dirty="0" smtClean="0"/>
              <a:t>: large particles are engulfed by a portion of the cell membrane. The membrane then breaks off and travels into the cell, carrying the large particle with it</a:t>
            </a:r>
          </a:p>
          <a:p>
            <a:pPr marL="91440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a. </a:t>
            </a:r>
            <a:r>
              <a:rPr lang="en-US" dirty="0" err="1" smtClean="0"/>
              <a:t>Phagocytosis</a:t>
            </a:r>
            <a:r>
              <a:rPr lang="en-US" dirty="0" smtClean="0"/>
              <a:t>: Food</a:t>
            </a:r>
          </a:p>
          <a:p>
            <a:pPr marL="91440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b. </a:t>
            </a:r>
            <a:r>
              <a:rPr lang="en-US" dirty="0" err="1" smtClean="0"/>
              <a:t>Pinocytosis</a:t>
            </a:r>
            <a:r>
              <a:rPr lang="en-US" dirty="0" smtClean="0"/>
              <a:t>: Water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845594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36409</TotalTime>
  <Words>303</Words>
  <Application>Microsoft Macintosh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Active and Passive Transport  (page 12)</vt:lpstr>
      <vt:lpstr>Active and Passive Transport  (page 12)</vt:lpstr>
      <vt:lpstr>Active and Passive Transport  (page 12)</vt:lpstr>
      <vt:lpstr>Types of Passive Transport</vt:lpstr>
      <vt:lpstr>Types of Passive Transport</vt:lpstr>
      <vt:lpstr>Types of Active Transport</vt:lpstr>
      <vt:lpstr>Types of Active Transport</vt:lpstr>
      <vt:lpstr>Types of Active Transport</vt:lpstr>
      <vt:lpstr>PowerPoint Presentation</vt:lpstr>
      <vt:lpstr>Output (page 13)</vt:lpstr>
    </vt:vector>
  </TitlesOfParts>
  <Company>4J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Eugene School District 4J</cp:lastModifiedBy>
  <cp:revision>29</cp:revision>
  <cp:lastPrinted>2019-01-17T22:03:48Z</cp:lastPrinted>
  <dcterms:created xsi:type="dcterms:W3CDTF">2013-01-09T23:31:37Z</dcterms:created>
  <dcterms:modified xsi:type="dcterms:W3CDTF">2019-10-02T17:32:40Z</dcterms:modified>
</cp:coreProperties>
</file>