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1B09-46DA-1F48-B310-E69002EBC97B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EF5F-8F18-7D4D-A59E-4FA27F5D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Ideas in Biology (</a:t>
            </a:r>
            <a:r>
              <a:rPr lang="en-US" dirty="0" err="1" smtClean="0"/>
              <a:t>pg</a:t>
            </a:r>
            <a:r>
              <a:rPr lang="en-US" dirty="0" smtClean="0"/>
              <a:t> 10-11)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Interdependence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life on Earth is connected into a biosphere</a:t>
            </a:r>
          </a:p>
          <a:p>
            <a:r>
              <a:rPr lang="en-US" dirty="0" smtClean="0"/>
              <a:t>Organisms are affected by other living things and by the non-living environment (land, water, and air)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90" y="3553130"/>
            <a:ext cx="3911268" cy="33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Science as a way of knowing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is not a list of facts, but a way of learning about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832092"/>
            <a:ext cx="6769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Cellular Basis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of one or more cells</a:t>
            </a:r>
          </a:p>
          <a:p>
            <a:r>
              <a:rPr lang="en-US" dirty="0" smtClean="0"/>
              <a:t>Cells in multicellular organisms have different sizes, shapes, and functions</a:t>
            </a:r>
          </a:p>
          <a:p>
            <a:r>
              <a:rPr lang="en-US" dirty="0" smtClean="0"/>
              <a:t>The human body has over 200 different cell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64" y="3974816"/>
            <a:ext cx="3857059" cy="28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7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Information and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things have a universal genetic code</a:t>
            </a:r>
          </a:p>
          <a:p>
            <a:r>
              <a:rPr lang="en-US" dirty="0" smtClean="0"/>
              <a:t>The information coded in DNA forms an unbroken chain that stretches back 3.5 billion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67" y="3468525"/>
            <a:ext cx="3389475" cy="3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Matter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356"/>
            <a:ext cx="8229600" cy="5386807"/>
          </a:xfrm>
        </p:spPr>
        <p:txBody>
          <a:bodyPr/>
          <a:lstStyle/>
          <a:p>
            <a:r>
              <a:rPr lang="en-US" dirty="0" smtClean="0"/>
              <a:t>Life requires matter that serves as nutrients to build body structures and energy that fuels life’s processes</a:t>
            </a:r>
          </a:p>
          <a:p>
            <a:r>
              <a:rPr lang="en-US" dirty="0" smtClean="0"/>
              <a:t>Autotrophs, such as plants, make their own food using energy from the sun</a:t>
            </a:r>
          </a:p>
          <a:p>
            <a:r>
              <a:rPr lang="en-US" dirty="0" smtClean="0"/>
              <a:t>Heterotrophs, such as animals, eat other living things to obtain nutrients and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44" y="4373552"/>
            <a:ext cx="4416796" cy="24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1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Growth, Development, and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44"/>
            <a:ext cx="8229600" cy="4931819"/>
          </a:xfrm>
        </p:spPr>
        <p:txBody>
          <a:bodyPr/>
          <a:lstStyle/>
          <a:p>
            <a:r>
              <a:rPr lang="en-US" dirty="0" smtClean="0"/>
              <a:t>All living things reproduce</a:t>
            </a:r>
          </a:p>
          <a:p>
            <a:r>
              <a:rPr lang="en-US" dirty="0" smtClean="0"/>
              <a:t>Newly produced individuals grow and develop as they mature</a:t>
            </a:r>
          </a:p>
          <a:p>
            <a:r>
              <a:rPr lang="en-US" dirty="0" smtClean="0"/>
              <a:t>During development, cells become specialized to form different tissues and organs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572" y="4020106"/>
            <a:ext cx="3436457" cy="28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things maintain a relatively stable internal environment through negative feedback loops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35" y="3062020"/>
            <a:ext cx="6748409" cy="37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Evolution (</a:t>
            </a:r>
            <a:r>
              <a:rPr lang="en-US" dirty="0" err="1" smtClean="0"/>
              <a:t>pg</a:t>
            </a:r>
            <a:r>
              <a:rPr lang="en-US" dirty="0" smtClean="0"/>
              <a:t> 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related and have changed over time due to evolution</a:t>
            </a:r>
          </a:p>
          <a:p>
            <a:r>
              <a:rPr lang="en-US" dirty="0" smtClean="0"/>
              <a:t>Evolution is the central organizing principle of all biology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194" y="3251421"/>
            <a:ext cx="5364606" cy="35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5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3103"/>
          </a:xfrm>
        </p:spPr>
        <p:txBody>
          <a:bodyPr/>
          <a:lstStyle/>
          <a:p>
            <a:r>
              <a:rPr lang="en-US" dirty="0" smtClean="0"/>
              <a:t>7.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766"/>
            <a:ext cx="8229600" cy="5121397"/>
          </a:xfrm>
        </p:spPr>
        <p:txBody>
          <a:bodyPr/>
          <a:lstStyle/>
          <a:p>
            <a:r>
              <a:rPr lang="en-US" dirty="0" smtClean="0"/>
              <a:t>Structures in living things have evolved in ways to make particular functions possible. </a:t>
            </a:r>
          </a:p>
          <a:p>
            <a:r>
              <a:rPr lang="en-US" dirty="0" smtClean="0"/>
              <a:t>For example, the structure of wings allows birds, bats, and insects to fly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62" y="3208318"/>
            <a:ext cx="4628066" cy="36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8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Unity and Diversity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life takes a wide variety of forms, at the molecular level all living things are fundamentally similar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09" y="3431646"/>
            <a:ext cx="5686862" cy="31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324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Big Ideas in Biology (pg 10-11)</vt:lpstr>
      <vt:lpstr>1. Cellular Basis of Life</vt:lpstr>
      <vt:lpstr>2. Information and heredity</vt:lpstr>
      <vt:lpstr>3. Matter and energy</vt:lpstr>
      <vt:lpstr>4. Growth, Development, and Reproduction</vt:lpstr>
      <vt:lpstr>5. Homeostasis</vt:lpstr>
      <vt:lpstr>6. Evolution (pg 11)</vt:lpstr>
      <vt:lpstr>7. Structure and Function</vt:lpstr>
      <vt:lpstr>8. Unity and Diversity of Life</vt:lpstr>
      <vt:lpstr>9. Interdependence in Nature</vt:lpstr>
      <vt:lpstr>10. Science as a way of knowing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Ideas in Biology (pg 10-11)</dc:title>
  <dc:creator>Eugene School District 4J</dc:creator>
  <cp:lastModifiedBy>Eugene School District 4J</cp:lastModifiedBy>
  <cp:revision>6</cp:revision>
  <dcterms:created xsi:type="dcterms:W3CDTF">2019-08-26T20:53:32Z</dcterms:created>
  <dcterms:modified xsi:type="dcterms:W3CDTF">2019-08-26T21:27:06Z</dcterms:modified>
</cp:coreProperties>
</file>