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F598-F15C-477C-B091-F97FA1932FD8}" type="datetimeFigureOut">
              <a:rPr lang="en-US" smtClean="0"/>
              <a:pPr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C640-6384-43EA-9258-C4BF6C02D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F598-F15C-477C-B091-F97FA1932FD8}" type="datetimeFigureOut">
              <a:rPr lang="en-US" smtClean="0"/>
              <a:pPr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C640-6384-43EA-9258-C4BF6C02D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F598-F15C-477C-B091-F97FA1932FD8}" type="datetimeFigureOut">
              <a:rPr lang="en-US" smtClean="0"/>
              <a:pPr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C640-6384-43EA-9258-C4BF6C02D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F598-F15C-477C-B091-F97FA1932FD8}" type="datetimeFigureOut">
              <a:rPr lang="en-US" smtClean="0"/>
              <a:pPr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C640-6384-43EA-9258-C4BF6C02D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F598-F15C-477C-B091-F97FA1932FD8}" type="datetimeFigureOut">
              <a:rPr lang="en-US" smtClean="0"/>
              <a:pPr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C640-6384-43EA-9258-C4BF6C02D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F598-F15C-477C-B091-F97FA1932FD8}" type="datetimeFigureOut">
              <a:rPr lang="en-US" smtClean="0"/>
              <a:pPr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C640-6384-43EA-9258-C4BF6C02D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F598-F15C-477C-B091-F97FA1932FD8}" type="datetimeFigureOut">
              <a:rPr lang="en-US" smtClean="0"/>
              <a:pPr/>
              <a:t>11/16/16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C640-6384-43EA-9258-C4BF6C02D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F598-F15C-477C-B091-F97FA1932FD8}" type="datetimeFigureOut">
              <a:rPr lang="en-US" smtClean="0"/>
              <a:pPr/>
              <a:t>11/16/16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C640-6384-43EA-9258-C4BF6C02D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F598-F15C-477C-B091-F97FA1932FD8}" type="datetimeFigureOut">
              <a:rPr lang="en-US" smtClean="0"/>
              <a:pPr/>
              <a:t>11/16/16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C640-6384-43EA-9258-C4BF6C02D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F598-F15C-477C-B091-F97FA1932FD8}" type="datetimeFigureOut">
              <a:rPr lang="en-US" smtClean="0"/>
              <a:pPr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C640-6384-43EA-9258-C4BF6C02D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F598-F15C-477C-B091-F97FA1932FD8}" type="datetimeFigureOut">
              <a:rPr lang="en-US" smtClean="0"/>
              <a:pPr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C640-6384-43EA-9258-C4BF6C02D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EF598-F15C-477C-B091-F97FA1932FD8}" type="datetimeFigureOut">
              <a:rPr lang="en-US" smtClean="0"/>
              <a:pPr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EC640-6384-43EA-9258-C4BF6C02D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Symbiosis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Symbiosis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Symbiosis = Close association between two different species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symbiosis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48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Partner</a:t>
                      </a:r>
                      <a:r>
                        <a:rPr lang="en-US" sz="3200" baseline="0" dirty="0" smtClean="0"/>
                        <a:t> #1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Partner #2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Commensalism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Mutualism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Parasitism 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Commensalism: Epiphytes are small plants that live on the branches of other trees. This allows the epiphyte to get more light, and neither helps nor harms the tree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124200"/>
            <a:ext cx="2286000" cy="344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Mutualism: </a:t>
            </a:r>
            <a:r>
              <a:rPr lang="en-US" dirty="0" err="1" smtClean="0"/>
              <a:t>Mycorrhizae</a:t>
            </a:r>
            <a:r>
              <a:rPr lang="en-US" dirty="0" smtClean="0"/>
              <a:t> are fungi that live on the roots of plants. The fungus gives the plant water and nutrient and the plant gives the fungus food.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571750"/>
            <a:ext cx="40576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Parasitism: Tapeworms live in the digestive tracts of animals, stealing food and nutrients from their hosts.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667000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(pg 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Homework: Research one mutualism and one parasitism and write a paragraph about each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52240</TotalTime>
  <Words>141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Notes: Symbiosis (pg 10)</vt:lpstr>
      <vt:lpstr>Notes: Symbiosis (pg 10)</vt:lpstr>
      <vt:lpstr>Types of symbiosis</vt:lpstr>
      <vt:lpstr>Examples</vt:lpstr>
      <vt:lpstr>Examples</vt:lpstr>
      <vt:lpstr>Examples</vt:lpstr>
      <vt:lpstr>Output (pg 11)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5</cp:revision>
  <dcterms:created xsi:type="dcterms:W3CDTF">2016-11-16T21:04:04Z</dcterms:created>
  <dcterms:modified xsi:type="dcterms:W3CDTF">2016-11-21T23:24:37Z</dcterms:modified>
</cp:coreProperties>
</file>