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7" r:id="rId2"/>
    <p:sldId id="264" r:id="rId3"/>
    <p:sldId id="265" r:id="rId4"/>
    <p:sldId id="266" r:id="rId5"/>
    <p:sldId id="259" r:id="rId6"/>
    <p:sldId id="262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B4A1-DED8-41F1-8835-2A6CF6B1E94A}" type="datetimeFigureOut">
              <a:rPr lang="en-US" smtClean="0"/>
              <a:pPr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D8732-C5F5-4686-BD17-572BF444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Biotic and </a:t>
            </a:r>
            <a:r>
              <a:rPr lang="en-US" dirty="0" err="1" smtClean="0"/>
              <a:t>Abiotic</a:t>
            </a:r>
            <a:r>
              <a:rPr lang="en-US" dirty="0" smtClean="0"/>
              <a:t> Factors </a:t>
            </a:r>
            <a:br>
              <a:rPr lang="en-US" dirty="0" smtClean="0"/>
            </a:br>
            <a:r>
              <a:rPr lang="en-US" dirty="0" smtClean="0"/>
              <a:t>(page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Ecology = The study of interactions between organisms and their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Ecology = The study of interactions between organisms and their environment</a:t>
            </a:r>
          </a:p>
          <a:p>
            <a:r>
              <a:rPr lang="en-US" dirty="0" smtClean="0"/>
              <a:t>Environment = An organism’s surroundings, including living and non-living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Ecology = The study of interactions between organisms and their environment</a:t>
            </a:r>
          </a:p>
          <a:p>
            <a:r>
              <a:rPr lang="en-US" dirty="0" smtClean="0"/>
              <a:t>Environment = An organism’s surroundings, including living and non-living factors</a:t>
            </a:r>
          </a:p>
          <a:p>
            <a:r>
              <a:rPr lang="en-US" dirty="0" smtClean="0"/>
              <a:t>Habitat = The area inhabited by a particular species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Biotic and </a:t>
            </a:r>
            <a:r>
              <a:rPr lang="en-US" dirty="0" err="1" smtClean="0"/>
              <a:t>Abiotic</a:t>
            </a:r>
            <a:r>
              <a:rPr lang="en-US" dirty="0" smtClean="0"/>
              <a:t> Factors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Biotic factors = All the living organisms that are part of an </a:t>
            </a:r>
            <a:r>
              <a:rPr lang="en-US" dirty="0" smtClean="0"/>
              <a:t>environment (for example, plants, animals, fungi, bacteria)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Biotic and </a:t>
            </a:r>
            <a:r>
              <a:rPr lang="en-US" dirty="0" err="1" smtClean="0"/>
              <a:t>Abiotic</a:t>
            </a:r>
            <a:r>
              <a:rPr lang="en-US" dirty="0" smtClean="0"/>
              <a:t> Factors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Biotic factors = All the living organisms that are part of an </a:t>
            </a:r>
            <a:r>
              <a:rPr lang="en-US" dirty="0" smtClean="0"/>
              <a:t>environment (for example, plants, animals, fungi, bacteria) </a:t>
            </a:r>
          </a:p>
          <a:p>
            <a:r>
              <a:rPr lang="en-US" dirty="0" err="1" smtClean="0"/>
              <a:t>Abiotic</a:t>
            </a:r>
            <a:r>
              <a:rPr lang="en-US" dirty="0" smtClean="0"/>
              <a:t> factors = Non-living chemical and physical factors in the environment (for example: temperature, light, water, and nutrients)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activity (pg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2 columns, labeled “biotic” and “</a:t>
            </a:r>
            <a:r>
              <a:rPr lang="en-US" dirty="0" err="1" smtClean="0"/>
              <a:t>abiotic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List at least 5 biotic and 5 </a:t>
            </a:r>
            <a:r>
              <a:rPr lang="en-US" dirty="0" err="1" smtClean="0"/>
              <a:t>abiotic</a:t>
            </a:r>
            <a:r>
              <a:rPr lang="en-US" dirty="0" smtClean="0"/>
              <a:t> factors that affect you daily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 (pg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Limiting factor = The biotic or </a:t>
            </a:r>
            <a:r>
              <a:rPr lang="en-US" dirty="0" err="1" smtClean="0"/>
              <a:t>abiotic</a:t>
            </a:r>
            <a:r>
              <a:rPr lang="en-US" dirty="0" smtClean="0"/>
              <a:t> factor that limits the survival and productivity of an organism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Limiting factor = The biotic or </a:t>
            </a:r>
            <a:r>
              <a:rPr lang="en-US" dirty="0" err="1" smtClean="0"/>
              <a:t>abiotic</a:t>
            </a:r>
            <a:r>
              <a:rPr lang="en-US" dirty="0" smtClean="0"/>
              <a:t> factor that limits the survival and productivity of an organism</a:t>
            </a:r>
          </a:p>
          <a:p>
            <a:r>
              <a:rPr lang="en-US" dirty="0" smtClean="0"/>
              <a:t>Example: Limiting factors for plants</a:t>
            </a:r>
          </a:p>
          <a:p>
            <a:pPr lvl="1">
              <a:buNone/>
            </a:pPr>
            <a:r>
              <a:rPr lang="en-US" dirty="0" smtClean="0"/>
              <a:t>In the desert = Water</a:t>
            </a:r>
          </a:p>
          <a:p>
            <a:pPr lvl="1">
              <a:buNone/>
            </a:pPr>
            <a:r>
              <a:rPr lang="en-US" dirty="0" smtClean="0"/>
              <a:t>In the rainforest = </a:t>
            </a:r>
            <a:r>
              <a:rPr lang="en-US" dirty="0" smtClean="0"/>
              <a:t>Light</a:t>
            </a:r>
            <a:r>
              <a:rPr lang="en-US" dirty="0" smtClean="0"/>
              <a:t>, </a:t>
            </a:r>
            <a:r>
              <a:rPr lang="en-US" dirty="0" smtClean="0"/>
              <a:t>herbivores, or </a:t>
            </a:r>
            <a:r>
              <a:rPr lang="en-US" smtClean="0"/>
              <a:t>soil nutrients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261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Notes: Biotic and Abiotic Factors  (page 4)</vt:lpstr>
      <vt:lpstr>Definitions</vt:lpstr>
      <vt:lpstr>Definitions</vt:lpstr>
      <vt:lpstr>Definitions</vt:lpstr>
      <vt:lpstr>Biotic and Abiotic Factors  </vt:lpstr>
      <vt:lpstr>Biotic and Abiotic Factors  </vt:lpstr>
      <vt:lpstr>Output activity (pg 5)</vt:lpstr>
      <vt:lpstr>Limiting factors (pg 4)</vt:lpstr>
      <vt:lpstr>Slide 9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8</cp:revision>
  <dcterms:created xsi:type="dcterms:W3CDTF">2016-02-23T20:23:38Z</dcterms:created>
  <dcterms:modified xsi:type="dcterms:W3CDTF">2016-02-23T21:55:32Z</dcterms:modified>
</cp:coreProperties>
</file>