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7"/>
  </p:handoutMasterIdLst>
  <p:sldIdLst>
    <p:sldId id="257" r:id="rId2"/>
    <p:sldId id="263" r:id="rId3"/>
    <p:sldId id="258" r:id="rId4"/>
    <p:sldId id="264" r:id="rId5"/>
    <p:sldId id="265" r:id="rId6"/>
    <p:sldId id="266" r:id="rId7"/>
    <p:sldId id="267" r:id="rId8"/>
    <p:sldId id="268" r:id="rId9"/>
    <p:sldId id="269" r:id="rId10"/>
    <p:sldId id="261" r:id="rId11"/>
    <p:sldId id="262" r:id="rId12"/>
    <p:sldId id="260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73" d="100"/>
          <a:sy n="73" d="100"/>
        </p:scale>
        <p:origin x="-12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B838-B16C-7543-A595-9C34580950BB}" type="datetimeFigureOut">
              <a:rPr lang="en-US" smtClean="0"/>
              <a:t>3/14/19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7C635C-95CB-524B-AFB0-F8AB3ACB2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533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CC75-1744-BB42-B48C-A4B601BC2180}" type="datetimeFigureOut">
              <a:rPr lang="en-US" smtClean="0"/>
              <a:pPr/>
              <a:t>3/5/19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08CB9-0478-0D46-98C0-EC5C77F47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CC75-1744-BB42-B48C-A4B601BC2180}" type="datetimeFigureOut">
              <a:rPr lang="en-US" smtClean="0"/>
              <a:pPr/>
              <a:t>3/5/19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08CB9-0478-0D46-98C0-EC5C77F47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CC75-1744-BB42-B48C-A4B601BC2180}" type="datetimeFigureOut">
              <a:rPr lang="en-US" smtClean="0"/>
              <a:pPr/>
              <a:t>3/5/19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08CB9-0478-0D46-98C0-EC5C77F47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CC75-1744-BB42-B48C-A4B601BC2180}" type="datetimeFigureOut">
              <a:rPr lang="en-US" smtClean="0"/>
              <a:pPr/>
              <a:t>3/5/19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08CB9-0478-0D46-98C0-EC5C77F47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CC75-1744-BB42-B48C-A4B601BC2180}" type="datetimeFigureOut">
              <a:rPr lang="en-US" smtClean="0"/>
              <a:pPr/>
              <a:t>3/5/19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08CB9-0478-0D46-98C0-EC5C77F47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CC75-1744-BB42-B48C-A4B601BC2180}" type="datetimeFigureOut">
              <a:rPr lang="en-US" smtClean="0"/>
              <a:pPr/>
              <a:t>3/5/19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08CB9-0478-0D46-98C0-EC5C77F47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CC75-1744-BB42-B48C-A4B601BC2180}" type="datetimeFigureOut">
              <a:rPr lang="en-US" smtClean="0"/>
              <a:pPr/>
              <a:t>3/5/19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08CB9-0478-0D46-98C0-EC5C77F47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CC75-1744-BB42-B48C-A4B601BC2180}" type="datetimeFigureOut">
              <a:rPr lang="en-US" smtClean="0"/>
              <a:pPr/>
              <a:t>3/5/19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08CB9-0478-0D46-98C0-EC5C77F47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CC75-1744-BB42-B48C-A4B601BC2180}" type="datetimeFigureOut">
              <a:rPr lang="en-US" smtClean="0"/>
              <a:pPr/>
              <a:t>3/5/19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08CB9-0478-0D46-98C0-EC5C77F47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CC75-1744-BB42-B48C-A4B601BC2180}" type="datetimeFigureOut">
              <a:rPr lang="en-US" smtClean="0"/>
              <a:pPr/>
              <a:t>3/5/19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08CB9-0478-0D46-98C0-EC5C77F47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CC75-1744-BB42-B48C-A4B601BC2180}" type="datetimeFigureOut">
              <a:rPr lang="en-US" smtClean="0"/>
              <a:pPr/>
              <a:t>3/5/19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08CB9-0478-0D46-98C0-EC5C77F47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CCC75-1744-BB42-B48C-A4B601BC2180}" type="datetimeFigureOut">
              <a:rPr lang="en-US" smtClean="0"/>
              <a:pPr/>
              <a:t>3/5/19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08CB9-0478-0D46-98C0-EC5C77F471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Trophic</a:t>
            </a:r>
            <a:r>
              <a:rPr lang="en-US" dirty="0" smtClean="0"/>
              <a:t> Levels (pg 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Food chain: Series of steps in an ecosystem in which organisms transfer energy by eating and being eaten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581399"/>
            <a:ext cx="6324600" cy="25713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r>
              <a:rPr lang="en-US" dirty="0" smtClean="0"/>
              <a:t>Food Web: Network of complex interactions formed by the feeding relationships among the various organisms in an ecosystem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981200"/>
            <a:ext cx="5334000" cy="50961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Ecological Pyramids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step in a food chain or web is called a </a:t>
            </a:r>
            <a:r>
              <a:rPr lang="en-US" dirty="0" err="1" smtClean="0"/>
              <a:t>trophic</a:t>
            </a:r>
            <a:r>
              <a:rPr lang="en-US" dirty="0" smtClean="0"/>
              <a:t> level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Ecological Pyramids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step in a food chain or web is called a </a:t>
            </a:r>
            <a:r>
              <a:rPr lang="en-US" dirty="0" err="1" smtClean="0"/>
              <a:t>trophic</a:t>
            </a:r>
            <a:r>
              <a:rPr lang="en-US" dirty="0" smtClean="0"/>
              <a:t> level</a:t>
            </a:r>
          </a:p>
          <a:p>
            <a:r>
              <a:rPr lang="en-US" dirty="0" smtClean="0"/>
              <a:t>Primary producers form the base of the pyramid, then first-level consumers, second-level consumers, etc.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Ecological Pyramids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step in a food chain or web is called a </a:t>
            </a:r>
            <a:r>
              <a:rPr lang="en-US" dirty="0" err="1" smtClean="0"/>
              <a:t>trophic</a:t>
            </a:r>
            <a:r>
              <a:rPr lang="en-US" dirty="0" smtClean="0"/>
              <a:t> level</a:t>
            </a:r>
          </a:p>
          <a:p>
            <a:r>
              <a:rPr lang="en-US" dirty="0" smtClean="0"/>
              <a:t>Primary producers form the base of the pyramid, then first-level consumers, second-level consumers, etc.</a:t>
            </a:r>
          </a:p>
          <a:p>
            <a:r>
              <a:rPr lang="en-US" dirty="0" smtClean="0"/>
              <a:t>Only about 10% of the energy available within one </a:t>
            </a:r>
            <a:r>
              <a:rPr lang="en-US" dirty="0" err="1" smtClean="0"/>
              <a:t>trophic</a:t>
            </a:r>
            <a:r>
              <a:rPr lang="en-US" dirty="0" smtClean="0"/>
              <a:t> level is transferred to the next </a:t>
            </a:r>
            <a:r>
              <a:rPr lang="en-US" dirty="0" err="1" smtClean="0"/>
              <a:t>trophic</a:t>
            </a:r>
            <a:r>
              <a:rPr lang="en-US" dirty="0" smtClean="0"/>
              <a:t> level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5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424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Trophic</a:t>
            </a:r>
            <a:r>
              <a:rPr lang="en-US" dirty="0" smtClean="0"/>
              <a:t> Levels (pg 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producers: Use solar or chemical energy to produce food by assembling inorganic compounds into complex organic molecules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dirty="0" smtClean="0"/>
              <a:t>Consumers: Rely on other organisms for energy and nutrients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dirty="0" smtClean="0"/>
              <a:t>Consumers: Rely on other organisms for energy and nutrients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Herbivores: Eat plants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dirty="0" smtClean="0"/>
              <a:t>Consumers: Rely on other organisms for energy and nutrients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Herbivores: Eat plants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Carnivores: Kill and eat other animals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dirty="0" smtClean="0"/>
              <a:t>Consumers: Rely on other organisms for energy and nutrients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Herbivores: Eat plants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Carnivores: Kill and eat other animals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Omnivores: Eat both plants and animals</a:t>
            </a:r>
          </a:p>
          <a:p>
            <a:pPr marL="971550" lvl="1" indent="-514350"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dirty="0" smtClean="0"/>
              <a:t>Consumers: Rely on other organisms for energy and nutrients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Herbivores: Eat plants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Carnivores: Kill and eat other animals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Omnivores: Eat both plants and animals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Scavengers: Eat carcasses of animals that have died from other causes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dirty="0" smtClean="0"/>
              <a:t>Consumers: Rely on other organisms for energy and nutrients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Herbivores: Eat plants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Carnivores: Kill and eat other animals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Omnivores: Eat both plants and animals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Scavengers: Eat carcasses of animals that have died from other causes</a:t>
            </a:r>
          </a:p>
          <a:p>
            <a:pPr marL="971550" lvl="1" indent="-514350">
              <a:buFont typeface="Arial"/>
              <a:buAutoNum type="arabicPeriod"/>
            </a:pPr>
            <a:r>
              <a:rPr lang="en-US" dirty="0" smtClean="0"/>
              <a:t>Decomposers: Chemically break down dead plant and animal matter, turning it into detritus. Includes bacteria and fungi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Consumers: Rely on other organisms for energy and nutrients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Herbivores: Eat plants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Carnivores: Kill and eat other animals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Omnivores: Eat both plants and animals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Scavengers: Eat carcasses of animals that have died from other causes</a:t>
            </a:r>
          </a:p>
          <a:p>
            <a:pPr marL="971550" lvl="1" indent="-514350">
              <a:buFont typeface="Arial"/>
              <a:buAutoNum type="arabicPeriod"/>
            </a:pPr>
            <a:r>
              <a:rPr lang="en-US" dirty="0" smtClean="0"/>
              <a:t>Decomposers: Chemically break down dead plant and animal matter, turning it into detritus. Includes bacteria and fungi </a:t>
            </a:r>
          </a:p>
          <a:p>
            <a:pPr marL="971550" lvl="1" indent="-514350">
              <a:buAutoNum type="arabicPeriod"/>
            </a:pPr>
            <a:r>
              <a:rPr lang="en-US" dirty="0" err="1" smtClean="0"/>
              <a:t>Detritivores</a:t>
            </a:r>
            <a:r>
              <a:rPr lang="en-US" dirty="0" smtClean="0"/>
              <a:t>: Eat small particles of dead plants and animals. Includes earthworms and crabs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51405</TotalTime>
  <Words>425</Words>
  <Application>Microsoft Macintosh PowerPoint</Application>
  <PresentationFormat>On-screen Show (4:3)</PresentationFormat>
  <Paragraphs>42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Trophic Levels (pg 8)</vt:lpstr>
      <vt:lpstr>Trophic Levels (pg 8)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Ecological Pyramids</vt:lpstr>
      <vt:lpstr>Ecological Pyramids</vt:lpstr>
      <vt:lpstr>Ecological Pyramids</vt:lpstr>
      <vt:lpstr>PowerPoint Presentation</vt:lpstr>
    </vt:vector>
  </TitlesOfParts>
  <Company>sehs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Teacher</dc:creator>
  <cp:lastModifiedBy>Eugene School District 4J</cp:lastModifiedBy>
  <cp:revision>220</cp:revision>
  <cp:lastPrinted>2019-03-14T21:14:34Z</cp:lastPrinted>
  <dcterms:created xsi:type="dcterms:W3CDTF">2017-11-20T22:03:58Z</dcterms:created>
  <dcterms:modified xsi:type="dcterms:W3CDTF">2019-03-31T21:57:00Z</dcterms:modified>
</cp:coreProperties>
</file>