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5" r:id="rId4"/>
    <p:sldId id="266" r:id="rId5"/>
    <p:sldId id="258" r:id="rId6"/>
    <p:sldId id="267" r:id="rId7"/>
    <p:sldId id="268" r:id="rId8"/>
    <p:sldId id="259" r:id="rId9"/>
    <p:sldId id="269" r:id="rId10"/>
    <p:sldId id="270" r:id="rId11"/>
    <p:sldId id="260" r:id="rId12"/>
    <p:sldId id="271" r:id="rId13"/>
    <p:sldId id="261" r:id="rId14"/>
    <p:sldId id="272" r:id="rId15"/>
    <p:sldId id="273" r:id="rId16"/>
    <p:sldId id="274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37" d="100"/>
          <a:sy n="37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53EC-E57C-1544-B7D1-E690A1B5035D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9A9F-B522-D140-B907-4767D90DF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(pg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succession that occurs in areas that were only partially destroyed by disturbances</a:t>
            </a:r>
          </a:p>
          <a:p>
            <a:r>
              <a:rPr lang="en-US" dirty="0" smtClean="0"/>
              <a:t>Proceeds faster than primary succession because soil survives the disturbance</a:t>
            </a:r>
          </a:p>
          <a:p>
            <a:r>
              <a:rPr lang="en-US" dirty="0" smtClean="0"/>
              <a:t>Examples: Wildfire, hurricane, flood, logging, farming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Succession occur?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species alter the environment, making it easier for other species to survive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Succession occur?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species alter the environment, making it easier for other species to survive</a:t>
            </a:r>
          </a:p>
          <a:p>
            <a:r>
              <a:rPr lang="en-US" dirty="0" smtClean="0"/>
              <a:t>Example: Lichens and grasses add organic matter to the soil, making it suitable for larger plants like shrubs and trees.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Grasses and herbaceous plants (fireweed)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57410"/>
            <a:ext cx="5029200" cy="3331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49" y="2502978"/>
            <a:ext cx="5384800" cy="358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Grasses and herbaceous plants (fireweed)</a:t>
            </a:r>
          </a:p>
          <a:p>
            <a:pPr marL="514350" indent="-514350">
              <a:buAutoNum type="arabicPeriod"/>
            </a:pPr>
            <a:r>
              <a:rPr lang="en-US" dirty="0" smtClean="0"/>
              <a:t>Shrubs and small trees (willow and alder)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Grasses and herbaceous plants (fireweed)</a:t>
            </a:r>
          </a:p>
          <a:p>
            <a:pPr marL="514350" indent="-514350">
              <a:buAutoNum type="arabicPeriod"/>
            </a:pPr>
            <a:r>
              <a:rPr lang="en-US" dirty="0" smtClean="0"/>
              <a:t>Shrubs and small trees (willow and alder)</a:t>
            </a:r>
          </a:p>
          <a:p>
            <a:pPr marL="514350" indent="-514350">
              <a:buAutoNum type="arabicPeriod"/>
            </a:pPr>
            <a:r>
              <a:rPr lang="en-US" dirty="0" smtClean="0"/>
              <a:t>Sun-loving trees (</a:t>
            </a:r>
            <a:r>
              <a:rPr lang="en-US" dirty="0" err="1" smtClean="0"/>
              <a:t>douglas</a:t>
            </a:r>
            <a:r>
              <a:rPr lang="en-US" dirty="0" smtClean="0"/>
              <a:t> fir, ponderosa pine)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Grasses and herbaceous plants (fireweed)</a:t>
            </a:r>
          </a:p>
          <a:p>
            <a:pPr marL="514350" indent="-514350">
              <a:buAutoNum type="arabicPeriod"/>
            </a:pPr>
            <a:r>
              <a:rPr lang="en-US" dirty="0" smtClean="0"/>
              <a:t>Shrubs and small trees (willow and alder)</a:t>
            </a:r>
          </a:p>
          <a:p>
            <a:pPr marL="514350" indent="-514350">
              <a:buAutoNum type="arabicPeriod"/>
            </a:pPr>
            <a:r>
              <a:rPr lang="en-US" dirty="0" smtClean="0"/>
              <a:t>Sun-loving trees (</a:t>
            </a:r>
            <a:r>
              <a:rPr lang="en-US" dirty="0" err="1" smtClean="0"/>
              <a:t>douglas</a:t>
            </a:r>
            <a:r>
              <a:rPr lang="en-US" dirty="0" smtClean="0"/>
              <a:t> fir, ponderosa pine)</a:t>
            </a:r>
          </a:p>
          <a:p>
            <a:pPr marL="514350" indent="-514350">
              <a:buAutoNum type="arabicPeriod"/>
            </a:pPr>
            <a:r>
              <a:rPr lang="en-US" dirty="0" smtClean="0"/>
              <a:t>Shade-tolerant trees (spruce, hemlock)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stage of succession. Community remains relatively stable until damaged or destroyed by a disturbance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(pg 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primary and secondary succession</a:t>
            </a:r>
          </a:p>
          <a:p>
            <a:r>
              <a:rPr lang="en-US" dirty="0" smtClean="0"/>
              <a:t>Use pictures on pg 106 and 107 as a guide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(pg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succession: series of predictable changes that occur in a community over time. Over the course of succession, the number of different species present typically increases.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(pg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succession: series of predictable changes that occur in a community over time. Over the course of succession, the number of different species present typically increases. </a:t>
            </a:r>
          </a:p>
          <a:p>
            <a:r>
              <a:rPr lang="en-US" dirty="0" smtClean="0"/>
              <a:t>Succession answers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communities change over time?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(pg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Ecological succession: series of predictable changes that occur in a community over time. Over the course of succession, the number of different species present typically increases. </a:t>
            </a:r>
          </a:p>
          <a:p>
            <a:r>
              <a:rPr lang="en-US" dirty="0" smtClean="0"/>
              <a:t>Succession answers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communities change over time?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ecosystems return to “normal” following a disturbance (flood, fire, logging, etc.)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Succession that occurs in an area in which no trace of a previous community is present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Succession that occurs in an area in which no trace of a previous community is present</a:t>
            </a:r>
          </a:p>
          <a:p>
            <a:r>
              <a:rPr lang="en-US" dirty="0" smtClean="0"/>
              <a:t>Examples: Newly cooled lava, bare rock exposed by retreating glaciers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1729"/>
            <a:ext cx="2819400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2607733"/>
            <a:ext cx="3187700" cy="425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Succession that occurs in an area in which no trace of a previous community is present</a:t>
            </a:r>
          </a:p>
          <a:p>
            <a:r>
              <a:rPr lang="en-US" dirty="0" smtClean="0"/>
              <a:t>Examples: Newly cooled lava, bare rock exposed by retreating glaciers</a:t>
            </a:r>
          </a:p>
          <a:p>
            <a:r>
              <a:rPr lang="en-US" dirty="0" smtClean="0"/>
              <a:t>First species to colonize are called pioneer species. Lichens come first and begin the break the rock down into soil, then grasses arrive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succession that occurs in areas that were only partially destroyed by disturbances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succession that occurs in areas that were only partially destroyed by disturbances</a:t>
            </a:r>
          </a:p>
          <a:p>
            <a:r>
              <a:rPr lang="en-US" dirty="0" smtClean="0"/>
              <a:t>Proceeds faster than primary succession because soil survives the disturbance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66210</TotalTime>
  <Words>539</Words>
  <Application>Microsoft Macintosh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Succession (pg 12)</vt:lpstr>
      <vt:lpstr>Succession (pg 12)</vt:lpstr>
      <vt:lpstr>Succession (pg 12)</vt:lpstr>
      <vt:lpstr>Succession (pg 12)</vt:lpstr>
      <vt:lpstr>Primary succession</vt:lpstr>
      <vt:lpstr>Primary succession</vt:lpstr>
      <vt:lpstr>Primary succession</vt:lpstr>
      <vt:lpstr>Secondary Succession</vt:lpstr>
      <vt:lpstr>Secondary Succession</vt:lpstr>
      <vt:lpstr>Secondary Succession</vt:lpstr>
      <vt:lpstr>Why does Succession occur? </vt:lpstr>
      <vt:lpstr>Why does Succession occur? </vt:lpstr>
      <vt:lpstr>Steps of Secondary Succession</vt:lpstr>
      <vt:lpstr>Steps of Secondary Succession</vt:lpstr>
      <vt:lpstr>Steps of Secondary Succession</vt:lpstr>
      <vt:lpstr>Steps of Secondary Succession</vt:lpstr>
      <vt:lpstr>Climax community</vt:lpstr>
      <vt:lpstr>Output (pg 13)</vt:lpstr>
    </vt:vector>
  </TitlesOfParts>
  <Company>sehs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Eugene School District 4J</cp:lastModifiedBy>
  <cp:revision>12</cp:revision>
  <dcterms:created xsi:type="dcterms:W3CDTF">2016-11-18T22:34:54Z</dcterms:created>
  <dcterms:modified xsi:type="dcterms:W3CDTF">2018-05-31T17:54:09Z</dcterms:modified>
</cp:coreProperties>
</file>