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-7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AA2CC-69F2-734F-8AB8-EC9E58EC3F3C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450E-3629-F64D-BD87-78FAED2025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181600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2016-11-21T23:46:30Z</dcterms:created>
  <dcterms:modified xsi:type="dcterms:W3CDTF">2016-11-21T23:47:07Z</dcterms:modified>
</cp:coreProperties>
</file>