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6" r:id="rId4"/>
    <p:sldId id="267" r:id="rId5"/>
    <p:sldId id="259" r:id="rId6"/>
    <p:sldId id="268" r:id="rId7"/>
    <p:sldId id="260" r:id="rId8"/>
    <p:sldId id="261" r:id="rId9"/>
    <p:sldId id="263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1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2F94-F655-4EF5-B259-A255E21F1D5A}" type="datetimeFigureOut">
              <a:rPr lang="en-US" smtClean="0"/>
              <a:pPr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88F35-6650-4281-A99D-E5CE0D5493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Notes: Evolution of Complex Traits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10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Evolution can produce very complex traits because:</a:t>
            </a:r>
          </a:p>
          <a:p>
            <a:pPr>
              <a:buNone/>
            </a:pPr>
            <a:r>
              <a:rPr lang="en-US" dirty="0" smtClean="0"/>
              <a:t>1. Natural selection allows small beneficial changes to accumulate over time</a:t>
            </a:r>
          </a:p>
          <a:p>
            <a:pPr>
              <a:buNone/>
            </a:pPr>
            <a:r>
              <a:rPr lang="en-US" dirty="0" smtClean="0"/>
              <a:t>	Example: Eyes</a:t>
            </a:r>
          </a:p>
          <a:p>
            <a:pPr>
              <a:buNone/>
            </a:pPr>
            <a:r>
              <a:rPr lang="en-US" dirty="0" smtClean="0"/>
              <a:t>2. Traits may have had a different function in the past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Evolution can produce very complex traits because:</a:t>
            </a:r>
          </a:p>
          <a:p>
            <a:pPr>
              <a:buNone/>
            </a:pPr>
            <a:r>
              <a:rPr lang="en-US" dirty="0" smtClean="0"/>
              <a:t>1. Natural selection allows small beneficial changes to accumulate over time</a:t>
            </a:r>
          </a:p>
          <a:p>
            <a:pPr>
              <a:buNone/>
            </a:pPr>
            <a:r>
              <a:rPr lang="en-US" dirty="0" smtClean="0"/>
              <a:t>	Example: Eyes</a:t>
            </a:r>
          </a:p>
          <a:p>
            <a:pPr>
              <a:buNone/>
            </a:pPr>
            <a:r>
              <a:rPr lang="en-US" dirty="0" smtClean="0"/>
              <a:t>2. Traits may have had a different function in the past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Example: Lungs (for breathing) evolved from swim bladders (for floatation)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Notes: Evolution of Complex Traits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Traits include structures or systems with multiple interacting parts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Notes: Evolution of Complex Traits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Traits include structures or systems with multiple interacting parts</a:t>
            </a:r>
          </a:p>
          <a:p>
            <a:r>
              <a:rPr lang="en-US" dirty="0" smtClean="0"/>
              <a:t>Examples: Eyes, blood clotting, flagella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352800"/>
            <a:ext cx="4038600" cy="3097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Notes: Evolution of Complex Traits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Traits include structures or systems with multiple interacting parts</a:t>
            </a:r>
          </a:p>
          <a:p>
            <a:r>
              <a:rPr lang="en-US" dirty="0" smtClean="0"/>
              <a:t>Examples: Eyes, blood clotting, flagella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352800"/>
            <a:ext cx="4038600" cy="3097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3505200"/>
            <a:ext cx="3886200" cy="3065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Opponents of evolution say that some traits are “irreducibly complex” and could not have evolved through small changes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Opponents of evolution say that some traits are “irreducibly complex” and could not have evolved through small changes</a:t>
            </a:r>
          </a:p>
          <a:p>
            <a:r>
              <a:rPr lang="en-US" dirty="0" smtClean="0"/>
              <a:t>However, biologists have shown that this is not true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Evolution can produce very complex traits because: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Evolution can produce very complex traits because:</a:t>
            </a:r>
          </a:p>
          <a:p>
            <a:pPr>
              <a:buNone/>
            </a:pPr>
            <a:r>
              <a:rPr lang="en-US" dirty="0" smtClean="0"/>
              <a:t>1. Natural selection allows small beneficial changes to accumulate over time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Evolution can produce very complex traits because:</a:t>
            </a:r>
          </a:p>
          <a:p>
            <a:pPr>
              <a:buNone/>
            </a:pPr>
            <a:r>
              <a:rPr lang="en-US" dirty="0" smtClean="0"/>
              <a:t>1. Natural selection allows small beneficial changes to accumulate over time</a:t>
            </a:r>
          </a:p>
          <a:p>
            <a:pPr>
              <a:buNone/>
            </a:pPr>
            <a:r>
              <a:rPr lang="en-US" dirty="0" smtClean="0"/>
              <a:t>	Example: Eyes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438400"/>
            <a:ext cx="3505200" cy="429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36257</TotalTime>
  <Words>208</Words>
  <Application>Microsoft Macintosh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Notes: Evolution of Complex Traits  (pg 10)</vt:lpstr>
      <vt:lpstr>Notes: Evolution of Complex Traits  (pg 10)</vt:lpstr>
      <vt:lpstr>Notes: Evolution of Complex Traits  (pg 10)</vt:lpstr>
      <vt:lpstr>Notes: Evolution of Complex Traits  (pg 10)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4J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South Eugene High School</dc:creator>
  <cp:lastModifiedBy>Eugene School District 4J</cp:lastModifiedBy>
  <cp:revision>182</cp:revision>
  <dcterms:created xsi:type="dcterms:W3CDTF">2016-06-02T16:50:23Z</dcterms:created>
  <dcterms:modified xsi:type="dcterms:W3CDTF">2019-05-13T22:54:50Z</dcterms:modified>
</cp:coreProperties>
</file>