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4" r:id="rId5"/>
    <p:sldId id="265" r:id="rId6"/>
    <p:sldId id="259" r:id="rId7"/>
    <p:sldId id="266" r:id="rId8"/>
    <p:sldId id="267" r:id="rId9"/>
    <p:sldId id="268" r:id="rId10"/>
    <p:sldId id="261" r:id="rId11"/>
    <p:sldId id="262" r:id="rId12"/>
    <p:sldId id="269" r:id="rId13"/>
    <p:sldId id="260"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6" d="100"/>
          <a:sy n="66" d="100"/>
        </p:scale>
        <p:origin x="-7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9CB72-E156-DB45-A575-4B79925A0FE8}" type="datetimeFigureOut">
              <a:rPr lang="en-US" smtClean="0"/>
              <a:pPr/>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9CB72-E156-DB45-A575-4B79925A0FE8}" type="datetimeFigureOut">
              <a:rPr lang="en-US" smtClean="0"/>
              <a:pPr/>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9CB72-E156-DB45-A575-4B79925A0FE8}" type="datetimeFigureOut">
              <a:rPr lang="en-US" smtClean="0"/>
              <a:pPr/>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9CB72-E156-DB45-A575-4B79925A0FE8}" type="datetimeFigureOut">
              <a:rPr lang="en-US" smtClean="0"/>
              <a:pPr/>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9CB72-E156-DB45-A575-4B79925A0FE8}" type="datetimeFigureOut">
              <a:rPr lang="en-US" smtClean="0"/>
              <a:pPr/>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9CB72-E156-DB45-A575-4B79925A0FE8}" type="datetimeFigureOut">
              <a:rPr lang="en-US" smtClean="0"/>
              <a:pPr/>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9CB72-E156-DB45-A575-4B79925A0FE8}" type="datetimeFigureOut">
              <a:rPr lang="en-US" smtClean="0"/>
              <a:pPr/>
              <a:t>5/30/19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9CB72-E156-DB45-A575-4B79925A0FE8}" type="datetimeFigureOut">
              <a:rPr lang="en-US" smtClean="0"/>
              <a:pPr/>
              <a:t>5/30/19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9CB72-E156-DB45-A575-4B79925A0FE8}" type="datetimeFigureOut">
              <a:rPr lang="en-US" smtClean="0"/>
              <a:pPr/>
              <a:t>5/30/19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9CB72-E156-DB45-A575-4B79925A0FE8}" type="datetimeFigureOut">
              <a:rPr lang="en-US" smtClean="0"/>
              <a:pPr/>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9CB72-E156-DB45-A575-4B79925A0FE8}" type="datetimeFigureOut">
              <a:rPr lang="en-US" smtClean="0"/>
              <a:pPr/>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A932-EB49-F94E-9C60-60FFC64853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9CB72-E156-DB45-A575-4B79925A0FE8}" type="datetimeFigureOut">
              <a:rPr lang="en-US" smtClean="0"/>
              <a:pPr/>
              <a:t>5/30/19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DA932-EB49-F94E-9C60-60FFC6485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Competition (pg 8)</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Exclusion Principle</a:t>
            </a:r>
            <a:endParaRPr lang="en-US" dirty="0"/>
          </a:p>
        </p:txBody>
      </p:sp>
      <p:sp>
        <p:nvSpPr>
          <p:cNvPr id="3" name="Content Placeholder 2"/>
          <p:cNvSpPr>
            <a:spLocks noGrp="1"/>
          </p:cNvSpPr>
          <p:nvPr>
            <p:ph idx="1"/>
          </p:nvPr>
        </p:nvSpPr>
        <p:spPr/>
        <p:txBody>
          <a:bodyPr/>
          <a:lstStyle/>
          <a:p>
            <a:r>
              <a:rPr lang="en-US" dirty="0" smtClean="0"/>
              <a:t>No two species can occupy exactly the same niche. One species will be better at competing for resources and will eventually exclude the other species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Niche partitioning</a:t>
            </a:r>
            <a:endParaRPr lang="en-US" dirty="0"/>
          </a:p>
        </p:txBody>
      </p:sp>
      <p:sp>
        <p:nvSpPr>
          <p:cNvPr id="3" name="Content Placeholder 2"/>
          <p:cNvSpPr>
            <a:spLocks noGrp="1"/>
          </p:cNvSpPr>
          <p:nvPr>
            <p:ph idx="1"/>
          </p:nvPr>
        </p:nvSpPr>
        <p:spPr/>
        <p:txBody>
          <a:bodyPr/>
          <a:lstStyle/>
          <a:p>
            <a:r>
              <a:rPr lang="en-US" dirty="0" smtClean="0"/>
              <a:t>Instead of competing for resources, species will divide a resource. Therefore, each species ends up with its own niche and they can coexist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Niche partitioning</a:t>
            </a:r>
            <a:endParaRPr lang="en-US" dirty="0"/>
          </a:p>
        </p:txBody>
      </p:sp>
      <p:sp>
        <p:nvSpPr>
          <p:cNvPr id="3" name="Content Placeholder 2"/>
          <p:cNvSpPr>
            <a:spLocks noGrp="1"/>
          </p:cNvSpPr>
          <p:nvPr>
            <p:ph idx="1"/>
          </p:nvPr>
        </p:nvSpPr>
        <p:spPr/>
        <p:txBody>
          <a:bodyPr/>
          <a:lstStyle/>
          <a:p>
            <a:r>
              <a:rPr lang="en-US" dirty="0" smtClean="0"/>
              <a:t>Instead of competing for resources, species will divide a resource. Therefore, each species ends up with its own niche and they can coexist </a:t>
            </a:r>
          </a:p>
          <a:p>
            <a:r>
              <a:rPr lang="en-US" dirty="0" smtClean="0"/>
              <a:t>Example: Species of warblers feed in different parts of spruce trees. Can have 5 different warbler species in one tree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57200" y="0"/>
            <a:ext cx="8229600" cy="618134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Squirrel simulation (</a:t>
            </a:r>
            <a:r>
              <a:rPr lang="en-US" dirty="0" err="1" smtClean="0"/>
              <a:t>pg</a:t>
            </a:r>
            <a:r>
              <a:rPr lang="en-US" dirty="0" smtClean="0"/>
              <a:t> 9)</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Were you a red squirrel or a gray squirrel?</a:t>
            </a:r>
          </a:p>
          <a:p>
            <a:pPr marL="514350" indent="-514350">
              <a:buAutoNum type="arabicPeriod"/>
            </a:pPr>
            <a:r>
              <a:rPr lang="en-US" dirty="0" smtClean="0"/>
              <a:t>How many acorns did you collect? </a:t>
            </a:r>
          </a:p>
          <a:p>
            <a:pPr marL="514350" indent="-514350">
              <a:buAutoNum type="arabicPeriod"/>
            </a:pPr>
            <a:r>
              <a:rPr lang="en-US" dirty="0" smtClean="0"/>
              <a:t>Squirrels that gathered less than 10 acorns are likely to die of starvation. Over time, what will happen to the red squirrel population? </a:t>
            </a:r>
          </a:p>
          <a:p>
            <a:pPr marL="514350" indent="-514350">
              <a:buAutoNum type="arabicPeriod"/>
            </a:pPr>
            <a:r>
              <a:rPr lang="en-US" dirty="0" smtClean="0"/>
              <a:t>How does this activity simulate the competitive </a:t>
            </a:r>
            <a:r>
              <a:rPr lang="en-US" smtClean="0"/>
              <a:t>exclusion principle? </a:t>
            </a:r>
            <a:endParaRPr lang="en-US" dirty="0"/>
          </a:p>
        </p:txBody>
      </p:sp>
    </p:spTree>
    <p:extLst>
      <p:ext uri="{BB962C8B-B14F-4D97-AF65-F5344CB8AC3E}">
        <p14:creationId xmlns:p14="http://schemas.microsoft.com/office/powerpoint/2010/main" val="3011862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r>
              <a:rPr lang="en-US" dirty="0" smtClean="0"/>
              <a:t>Niche: The range of physical and biological conditions in which a species lives and the way the species obtains what it needs to survive and reproduce.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r>
              <a:rPr lang="en-US" dirty="0" smtClean="0"/>
              <a:t>Niche: The range of physical and biological conditions in which a species lives and the way the species obtains what it needs to survive and reproduce. </a:t>
            </a:r>
          </a:p>
          <a:p>
            <a:r>
              <a:rPr lang="en-US" dirty="0" smtClean="0"/>
              <a:t>The niche explains how a species fits into an ecosystem</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r>
              <a:rPr lang="en-US" dirty="0" smtClean="0"/>
              <a:t>Niche: The range of physical and biological conditions in which a species lives and the way the species obtains what it needs to survive and reproduce. </a:t>
            </a:r>
          </a:p>
          <a:p>
            <a:r>
              <a:rPr lang="en-US" dirty="0" smtClean="0"/>
              <a:t>The niche explains how a species fits into an ecosystem</a:t>
            </a:r>
          </a:p>
          <a:p>
            <a:r>
              <a:rPr lang="en-US" dirty="0" smtClean="0"/>
              <a:t>Habitat is an organism’s “address”, niche is an organism’s habitat plus its “occupation.”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lnSpcReduction="10000"/>
          </a:bodyPr>
          <a:lstStyle/>
          <a:p>
            <a:r>
              <a:rPr lang="en-US" dirty="0" smtClean="0"/>
              <a:t>Niche: The range of physical and biological conditions in which a species lives and the way the species obtains what it needs to survive and reproduce. </a:t>
            </a:r>
          </a:p>
          <a:p>
            <a:r>
              <a:rPr lang="en-US" dirty="0" smtClean="0"/>
              <a:t>The niche explains how a species fits into an ecosystem</a:t>
            </a:r>
          </a:p>
          <a:p>
            <a:r>
              <a:rPr lang="en-US" dirty="0" smtClean="0"/>
              <a:t>Habitat is an organism’s “address”, niche is an organism’s habitat plus its “occupation.”</a:t>
            </a:r>
          </a:p>
          <a:p>
            <a:r>
              <a:rPr lang="en-US" dirty="0" smtClean="0"/>
              <a:t>Example: The niche of a tropical tree lizard includes the temperature range it tolerates, the size of branches on which it perches, the time of day when it is active, and the type of insects it eats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a:bodyPr>
          <a:lstStyle/>
          <a:p>
            <a:r>
              <a:rPr lang="en-US" dirty="0" smtClean="0"/>
              <a:t>Occurs when organisms attempt to use the same limited ecological resource in the same place at the same time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a:bodyPr>
          <a:lstStyle/>
          <a:p>
            <a:r>
              <a:rPr lang="en-US" dirty="0" smtClean="0"/>
              <a:t>Occurs when organisms attempt to use the same limited ecological resource in the same place at the same time</a:t>
            </a:r>
          </a:p>
          <a:p>
            <a:r>
              <a:rPr lang="en-US" dirty="0" err="1" smtClean="0"/>
              <a:t>Intraspecific</a:t>
            </a:r>
            <a:r>
              <a:rPr lang="en-US" dirty="0" smtClean="0"/>
              <a:t> competition: Occurs between members of the same species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a:bodyPr>
          <a:lstStyle/>
          <a:p>
            <a:r>
              <a:rPr lang="en-US" dirty="0" smtClean="0"/>
              <a:t>Occurs when organisms attempt to use the same limited ecological resource in the same place at the same time</a:t>
            </a:r>
          </a:p>
          <a:p>
            <a:r>
              <a:rPr lang="en-US" dirty="0" err="1" smtClean="0"/>
              <a:t>Intraspecific</a:t>
            </a:r>
            <a:r>
              <a:rPr lang="en-US" dirty="0" smtClean="0"/>
              <a:t> competition: Occurs between members of the same species</a:t>
            </a:r>
          </a:p>
          <a:p>
            <a:r>
              <a:rPr lang="en-US" dirty="0" err="1" smtClean="0"/>
              <a:t>Interspecific</a:t>
            </a:r>
            <a:r>
              <a:rPr lang="en-US" dirty="0" smtClean="0"/>
              <a:t> competition: Occurs between members of different species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lnSpcReduction="10000"/>
          </a:bodyPr>
          <a:lstStyle/>
          <a:p>
            <a:r>
              <a:rPr lang="en-US" dirty="0" smtClean="0"/>
              <a:t>Occurs when organisms attempt to use the same limited ecological resource in the same place at the same time</a:t>
            </a:r>
          </a:p>
          <a:p>
            <a:r>
              <a:rPr lang="en-US" dirty="0" err="1" smtClean="0"/>
              <a:t>Intraspecific</a:t>
            </a:r>
            <a:r>
              <a:rPr lang="en-US" dirty="0" smtClean="0"/>
              <a:t> competition: Occurs between members of the same species</a:t>
            </a:r>
          </a:p>
          <a:p>
            <a:r>
              <a:rPr lang="en-US" dirty="0" err="1" smtClean="0"/>
              <a:t>Interspecific</a:t>
            </a:r>
            <a:r>
              <a:rPr lang="en-US" dirty="0" smtClean="0"/>
              <a:t> competition: Occurs between members of different species</a:t>
            </a:r>
          </a:p>
          <a:p>
            <a:r>
              <a:rPr lang="en-US" dirty="0" smtClean="0"/>
              <a:t>Example: Competition for mates is always </a:t>
            </a:r>
            <a:r>
              <a:rPr lang="en-US" dirty="0" err="1" smtClean="0"/>
              <a:t>intraspecific</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79997</TotalTime>
  <Words>530</Words>
  <Application>Microsoft Macintosh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Notes: Competition (pg 8)</vt:lpstr>
      <vt:lpstr>PowerPoint Presentation</vt:lpstr>
      <vt:lpstr>PowerPoint Presentation</vt:lpstr>
      <vt:lpstr>PowerPoint Presentation</vt:lpstr>
      <vt:lpstr>PowerPoint Presentation</vt:lpstr>
      <vt:lpstr>Competition</vt:lpstr>
      <vt:lpstr>Competition</vt:lpstr>
      <vt:lpstr>Competition</vt:lpstr>
      <vt:lpstr>Competition</vt:lpstr>
      <vt:lpstr>Competitive Exclusion Principle</vt:lpstr>
      <vt:lpstr>Niche partitioning</vt:lpstr>
      <vt:lpstr>Niche partitioning</vt:lpstr>
      <vt:lpstr>PowerPoint Presentation</vt:lpstr>
      <vt:lpstr>Squirrel simulation (pg 9)</vt:lpstr>
    </vt:vector>
  </TitlesOfParts>
  <Company>sehs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Eugene School District 4J</cp:lastModifiedBy>
  <cp:revision>18</cp:revision>
  <dcterms:created xsi:type="dcterms:W3CDTF">2016-11-09T17:50:37Z</dcterms:created>
  <dcterms:modified xsi:type="dcterms:W3CDTF">2019-05-30T18:50:53Z</dcterms:modified>
</cp:coreProperties>
</file>