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7" r:id="rId2"/>
    <p:sldId id="265" r:id="rId3"/>
    <p:sldId id="260" r:id="rId4"/>
    <p:sldId id="261" r:id="rId5"/>
    <p:sldId id="262" r:id="rId6"/>
    <p:sldId id="263" r:id="rId7"/>
    <p:sldId id="259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826B-63A0-4C7C-88E4-36DB5D2FEB5E}" type="datetimeFigureOut">
              <a:rPr lang="en-US" smtClean="0"/>
              <a:pPr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7E64D-21DA-4642-A1A2-45553E1CA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 err="1" smtClean="0"/>
              <a:t>Dihybrid</a:t>
            </a:r>
            <a:r>
              <a:rPr lang="en-US" dirty="0" smtClean="0"/>
              <a:t> Crosses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 err="1" smtClean="0"/>
              <a:t>Dihybrid</a:t>
            </a:r>
            <a:r>
              <a:rPr lang="en-US" dirty="0" smtClean="0"/>
              <a:t> Crosses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 = A cross involving 2 different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 err="1" smtClean="0"/>
              <a:t>Dihybrid</a:t>
            </a:r>
            <a:r>
              <a:rPr lang="en-US" dirty="0" smtClean="0"/>
              <a:t> Crosses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 = A cross involving 2 different traits</a:t>
            </a:r>
          </a:p>
          <a:p>
            <a:r>
              <a:rPr lang="en-US" dirty="0" smtClean="0"/>
              <a:t>Step 1: Figure out gametes (use FOIL)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 err="1" smtClean="0"/>
              <a:t>Dihybrid</a:t>
            </a:r>
            <a:r>
              <a:rPr lang="en-US" dirty="0" smtClean="0"/>
              <a:t> Crosses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 = A cross involving 2 different traits</a:t>
            </a:r>
          </a:p>
          <a:p>
            <a:r>
              <a:rPr lang="en-US" dirty="0" smtClean="0"/>
              <a:t>Step 1: Figure out gametes (use FOIL)</a:t>
            </a:r>
          </a:p>
          <a:p>
            <a:pPr>
              <a:buNone/>
            </a:pPr>
            <a:r>
              <a:rPr lang="en-US" dirty="0" smtClean="0"/>
              <a:t>		Example 1: Parent genotype = </a:t>
            </a:r>
            <a:r>
              <a:rPr lang="en-US" dirty="0" err="1" smtClean="0"/>
              <a:t>AaBb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Gametes = AB,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 err="1" smtClean="0"/>
              <a:t>Dihybrid</a:t>
            </a:r>
            <a:r>
              <a:rPr lang="en-US" dirty="0" smtClean="0"/>
              <a:t> Crosses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 = A cross involving 2 different traits</a:t>
            </a:r>
          </a:p>
          <a:p>
            <a:r>
              <a:rPr lang="en-US" dirty="0" smtClean="0"/>
              <a:t>Step 1: Figure out gametes (use FOIL)</a:t>
            </a:r>
          </a:p>
          <a:p>
            <a:pPr>
              <a:buNone/>
            </a:pPr>
            <a:r>
              <a:rPr lang="en-US" dirty="0" smtClean="0"/>
              <a:t>		Example 1: Parent genotype = </a:t>
            </a:r>
            <a:r>
              <a:rPr lang="en-US" dirty="0" err="1" smtClean="0"/>
              <a:t>AaBb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Gametes = AB,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Example 2: Parent genotype = </a:t>
            </a:r>
            <a:r>
              <a:rPr lang="en-US" dirty="0" err="1" smtClean="0"/>
              <a:t>RrGG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 err="1" smtClean="0"/>
              <a:t>Dihybrid</a:t>
            </a:r>
            <a:r>
              <a:rPr lang="en-US" dirty="0" smtClean="0"/>
              <a:t> Crosses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 = A cross involving 2 different traits</a:t>
            </a:r>
          </a:p>
          <a:p>
            <a:r>
              <a:rPr lang="en-US" dirty="0" smtClean="0"/>
              <a:t>Step 1: Figure out gametes (use FOIL)</a:t>
            </a:r>
          </a:p>
          <a:p>
            <a:pPr>
              <a:buNone/>
            </a:pPr>
            <a:r>
              <a:rPr lang="en-US" dirty="0" smtClean="0"/>
              <a:t>		Example 1: Parent genotype = </a:t>
            </a:r>
            <a:r>
              <a:rPr lang="en-US" dirty="0" err="1" smtClean="0"/>
              <a:t>AaBb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Gametes = AB,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Example 2: Parent genotype = </a:t>
            </a:r>
            <a:r>
              <a:rPr lang="en-US" dirty="0" err="1" smtClean="0"/>
              <a:t>RrGG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Gametes = RG, </a:t>
            </a:r>
            <a:r>
              <a:rPr lang="en-US" dirty="0" err="1" smtClean="0"/>
              <a:t>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</a:t>
            </a:r>
            <a:r>
              <a:rPr lang="en-US" dirty="0" err="1" smtClean="0"/>
              <a:t>Punnett</a:t>
            </a:r>
            <a:r>
              <a:rPr lang="en-US" dirty="0" smtClean="0"/>
              <a:t> square: Write one set of gametes across the top and one down the side. Can have up to 16 boxes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Handout: Paste in on pg 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Fill in the boxes of the </a:t>
            </a:r>
            <a:r>
              <a:rPr lang="en-US" dirty="0" err="1" smtClean="0"/>
              <a:t>Punnett</a:t>
            </a:r>
            <a:r>
              <a:rPr lang="en-US" dirty="0" smtClean="0"/>
              <a:t> square then color code as follows:</a:t>
            </a:r>
          </a:p>
          <a:p>
            <a:r>
              <a:rPr lang="en-US" dirty="0" smtClean="0"/>
              <a:t>Yellow Round: Color whole box yellow</a:t>
            </a:r>
          </a:p>
          <a:p>
            <a:r>
              <a:rPr lang="en-US" dirty="0" smtClean="0"/>
              <a:t>Green Round: Color whole box green</a:t>
            </a:r>
          </a:p>
          <a:p>
            <a:r>
              <a:rPr lang="en-US" dirty="0" smtClean="0"/>
              <a:t>Yellow wrinkled: Color half box yellow</a:t>
            </a:r>
          </a:p>
          <a:p>
            <a:r>
              <a:rPr lang="en-US" dirty="0" smtClean="0"/>
              <a:t>Green wrinkled: Color half box green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female pea plant that is heterozygous yellow and heterozygous round is crossed with a male plant that is green and heterozygous round</a:t>
            </a:r>
          </a:p>
          <a:p>
            <a:pPr>
              <a:buNone/>
            </a:pPr>
            <a:r>
              <a:rPr lang="en-US" dirty="0"/>
              <a:t>1</a:t>
            </a:r>
            <a:r>
              <a:rPr lang="en-US" dirty="0" smtClean="0"/>
              <a:t>. List the genotypes of the parents</a:t>
            </a:r>
          </a:p>
          <a:p>
            <a:pPr>
              <a:buNone/>
            </a:pPr>
            <a:r>
              <a:rPr lang="en-US" dirty="0"/>
              <a:t>2</a:t>
            </a:r>
            <a:r>
              <a:rPr lang="en-US" dirty="0" smtClean="0"/>
              <a:t>. List the gametes each parent could make</a:t>
            </a:r>
          </a:p>
          <a:p>
            <a:pPr>
              <a:buNone/>
            </a:pPr>
            <a:r>
              <a:rPr lang="en-US" dirty="0"/>
              <a:t>3</a:t>
            </a:r>
            <a:r>
              <a:rPr lang="en-US" dirty="0" smtClean="0"/>
              <a:t>. Draw the </a:t>
            </a:r>
            <a:r>
              <a:rPr lang="en-US" dirty="0" err="1" smtClean="0"/>
              <a:t>Punnett</a:t>
            </a:r>
            <a:r>
              <a:rPr lang="en-US" dirty="0" smtClean="0"/>
              <a:t> square (Hint: it will have 8 boxes)</a:t>
            </a:r>
          </a:p>
          <a:p>
            <a:pPr>
              <a:buNone/>
            </a:pPr>
            <a:r>
              <a:rPr lang="en-US" dirty="0"/>
              <a:t>4</a:t>
            </a:r>
            <a:r>
              <a:rPr lang="en-US" dirty="0" smtClean="0"/>
              <a:t>. Give the phenotype ratios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21569</TotalTime>
  <Words>376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Notes: Dihybrid Crosses (pg 10)</vt:lpstr>
      <vt:lpstr>Notes: Dihybrid Crosses (pg 10)</vt:lpstr>
      <vt:lpstr>Notes: Dihybrid Crosses (pg 10)</vt:lpstr>
      <vt:lpstr>Notes: Dihybrid Crosses (pg 10)</vt:lpstr>
      <vt:lpstr>Notes: Dihybrid Crosses (pg 10)</vt:lpstr>
      <vt:lpstr>Notes: Dihybrid Crosses (pg 10)</vt:lpstr>
      <vt:lpstr>Slide 7</vt:lpstr>
      <vt:lpstr>Handout: Paste in on pg 11 </vt:lpstr>
      <vt:lpstr>Practice Problem (pg 10)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380</cp:revision>
  <dcterms:created xsi:type="dcterms:W3CDTF">2016-05-02T16:51:15Z</dcterms:created>
  <dcterms:modified xsi:type="dcterms:W3CDTF">2016-05-03T16:50:43Z</dcterms:modified>
</cp:coreProperties>
</file>