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" d="100"/>
          <a:sy n="18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4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4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4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5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6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0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7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4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3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413DB-FFE4-8B42-96C0-CF69873E7C07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0DDB-4464-F44D-9D4F-21E36D8B0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8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491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3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2019-02-13T23:39:34Z</dcterms:created>
  <dcterms:modified xsi:type="dcterms:W3CDTF">2019-02-13T23:39:55Z</dcterms:modified>
</cp:coreProperties>
</file>