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0211-83A9-0E4C-9864-EB43B45A1F18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BE56-5F6C-8540-B867-B4D9A201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2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0211-83A9-0E4C-9864-EB43B45A1F18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BE56-5F6C-8540-B867-B4D9A201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5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0211-83A9-0E4C-9864-EB43B45A1F18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BE56-5F6C-8540-B867-B4D9A201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4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0211-83A9-0E4C-9864-EB43B45A1F18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BE56-5F6C-8540-B867-B4D9A201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8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0211-83A9-0E4C-9864-EB43B45A1F18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BE56-5F6C-8540-B867-B4D9A201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9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0211-83A9-0E4C-9864-EB43B45A1F18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BE56-5F6C-8540-B867-B4D9A201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0211-83A9-0E4C-9864-EB43B45A1F18}" type="datetimeFigureOut">
              <a:rPr lang="en-US" smtClean="0"/>
              <a:t>2/13/19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BE56-5F6C-8540-B867-B4D9A201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7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0211-83A9-0E4C-9864-EB43B45A1F18}" type="datetimeFigureOut">
              <a:rPr lang="en-US" smtClean="0"/>
              <a:t>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BE56-5F6C-8540-B867-B4D9A201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1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0211-83A9-0E4C-9864-EB43B45A1F18}" type="datetimeFigureOut">
              <a:rPr lang="en-US" smtClean="0"/>
              <a:t>2/13/19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BE56-5F6C-8540-B867-B4D9A201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7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0211-83A9-0E4C-9864-EB43B45A1F18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BE56-5F6C-8540-B867-B4D9A201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7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70211-83A9-0E4C-9864-EB43B45A1F18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BE56-5F6C-8540-B867-B4D9A201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9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70211-83A9-0E4C-9864-EB43B45A1F18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CBE56-5F6C-8540-B867-B4D9A201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4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29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School District 4J</dc:creator>
  <cp:lastModifiedBy>Eugene School District 4J</cp:lastModifiedBy>
  <cp:revision>1</cp:revision>
  <dcterms:created xsi:type="dcterms:W3CDTF">2019-02-13T23:48:00Z</dcterms:created>
  <dcterms:modified xsi:type="dcterms:W3CDTF">2019-02-13T23:48:27Z</dcterms:modified>
</cp:coreProperties>
</file>