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9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6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9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2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5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3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6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9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48472-C764-A949-80E2-16BA141C5B13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A5F7-8150-FB41-A799-1FFCA43B8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4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45417" y="-1145418"/>
            <a:ext cx="6858000" cy="914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7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2019-02-06T00:31:23Z</dcterms:created>
  <dcterms:modified xsi:type="dcterms:W3CDTF">2019-02-06T00:32:19Z</dcterms:modified>
</cp:coreProperties>
</file>