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ECF2-3B7B-B345-86BC-43BF1B779D19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8380-DAB1-3149-B3DB-1294EF27F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ECF2-3B7B-B345-86BC-43BF1B779D19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8380-DAB1-3149-B3DB-1294EF27F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ECF2-3B7B-B345-86BC-43BF1B779D19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8380-DAB1-3149-B3DB-1294EF27F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ECF2-3B7B-B345-86BC-43BF1B779D19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8380-DAB1-3149-B3DB-1294EF27F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ECF2-3B7B-B345-86BC-43BF1B779D19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8380-DAB1-3149-B3DB-1294EF27F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ECF2-3B7B-B345-86BC-43BF1B779D19}" type="datetimeFigureOut">
              <a:rPr lang="en-US" smtClean="0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8380-DAB1-3149-B3DB-1294EF27F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ECF2-3B7B-B345-86BC-43BF1B779D19}" type="datetimeFigureOut">
              <a:rPr lang="en-US" smtClean="0"/>
              <a:t>12/3/14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8380-DAB1-3149-B3DB-1294EF27F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ECF2-3B7B-B345-86BC-43BF1B779D19}" type="datetimeFigureOut">
              <a:rPr lang="en-US" smtClean="0"/>
              <a:t>12/3/14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8380-DAB1-3149-B3DB-1294EF27F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ECF2-3B7B-B345-86BC-43BF1B779D19}" type="datetimeFigureOut">
              <a:rPr lang="en-US" smtClean="0"/>
              <a:t>12/3/14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8380-DAB1-3149-B3DB-1294EF27F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ECF2-3B7B-B345-86BC-43BF1B779D19}" type="datetimeFigureOut">
              <a:rPr lang="en-US" smtClean="0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8380-DAB1-3149-B3DB-1294EF27F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ECF2-3B7B-B345-86BC-43BF1B779D19}" type="datetimeFigureOut">
              <a:rPr lang="en-US" smtClean="0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8380-DAB1-3149-B3DB-1294EF27F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8ECF2-3B7B-B345-86BC-43BF1B779D19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38380-DAB1-3149-B3DB-1294EF27F2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sehs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Teacher</cp:lastModifiedBy>
  <cp:revision>1</cp:revision>
  <dcterms:created xsi:type="dcterms:W3CDTF">2014-12-03T23:48:46Z</dcterms:created>
  <dcterms:modified xsi:type="dcterms:W3CDTF">2014-12-03T23:49:20Z</dcterms:modified>
</cp:coreProperties>
</file>