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5063-7067-E949-B481-83BD5D6EA4B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5B48-A5BC-8A4B-8A17-2C778558C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2014-12-10T22:47:02Z</dcterms:created>
  <dcterms:modified xsi:type="dcterms:W3CDTF">2014-12-10T22:47:33Z</dcterms:modified>
</cp:coreProperties>
</file>