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1022-0D97-4A43-AE83-A1DF0CA92E53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943B-8866-B241-B342-BCEDB8810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1022-0D97-4A43-AE83-A1DF0CA92E53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943B-8866-B241-B342-BCEDB8810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1022-0D97-4A43-AE83-A1DF0CA92E53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943B-8866-B241-B342-BCEDB8810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1022-0D97-4A43-AE83-A1DF0CA92E53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943B-8866-B241-B342-BCEDB8810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1022-0D97-4A43-AE83-A1DF0CA92E53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943B-8866-B241-B342-BCEDB8810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1022-0D97-4A43-AE83-A1DF0CA92E53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943B-8866-B241-B342-BCEDB8810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1022-0D97-4A43-AE83-A1DF0CA92E53}" type="datetimeFigureOut">
              <a:rPr lang="en-US" smtClean="0"/>
              <a:t>12/3/14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943B-8866-B241-B342-BCEDB8810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1022-0D97-4A43-AE83-A1DF0CA92E53}" type="datetimeFigureOut">
              <a:rPr lang="en-US" smtClean="0"/>
              <a:t>12/3/14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943B-8866-B241-B342-BCEDB8810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1022-0D97-4A43-AE83-A1DF0CA92E53}" type="datetimeFigureOut">
              <a:rPr lang="en-US" smtClean="0"/>
              <a:t>12/3/14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943B-8866-B241-B342-BCEDB8810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1022-0D97-4A43-AE83-A1DF0CA92E53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943B-8866-B241-B342-BCEDB8810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1022-0D97-4A43-AE83-A1DF0CA92E53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943B-8866-B241-B342-BCEDB8810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B1022-0D97-4A43-AE83-A1DF0CA92E53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0943B-8866-B241-B342-BCEDB88107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16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1</cp:revision>
  <dcterms:created xsi:type="dcterms:W3CDTF">2014-12-03T23:49:23Z</dcterms:created>
  <dcterms:modified xsi:type="dcterms:W3CDTF">2014-12-03T23:50:24Z</dcterms:modified>
</cp:coreProperties>
</file>