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2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7AFD9-F0A2-7F4A-8DB6-AC662E17AF24}" type="datetimeFigureOut">
              <a:rPr lang="en-US" smtClean="0"/>
              <a:t>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6321-7615-B443-9387-C363272EF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70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7AFD9-F0A2-7F4A-8DB6-AC662E17AF24}" type="datetimeFigureOut">
              <a:rPr lang="en-US" smtClean="0"/>
              <a:t>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6321-7615-B443-9387-C363272EF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674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7AFD9-F0A2-7F4A-8DB6-AC662E17AF24}" type="datetimeFigureOut">
              <a:rPr lang="en-US" smtClean="0"/>
              <a:t>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6321-7615-B443-9387-C363272EF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1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7AFD9-F0A2-7F4A-8DB6-AC662E17AF24}" type="datetimeFigureOut">
              <a:rPr lang="en-US" smtClean="0"/>
              <a:t>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6321-7615-B443-9387-C363272EF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95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7AFD9-F0A2-7F4A-8DB6-AC662E17AF24}" type="datetimeFigureOut">
              <a:rPr lang="en-US" smtClean="0"/>
              <a:t>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6321-7615-B443-9387-C363272EF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96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7AFD9-F0A2-7F4A-8DB6-AC662E17AF24}" type="datetimeFigureOut">
              <a:rPr lang="en-US" smtClean="0"/>
              <a:t>2/5/19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6321-7615-B443-9387-C363272EF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11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7AFD9-F0A2-7F4A-8DB6-AC662E17AF24}" type="datetimeFigureOut">
              <a:rPr lang="en-US" smtClean="0"/>
              <a:t>2/5/19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6321-7615-B443-9387-C363272EF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97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7AFD9-F0A2-7F4A-8DB6-AC662E17AF24}" type="datetimeFigureOut">
              <a:rPr lang="en-US" smtClean="0"/>
              <a:t>2/5/19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6321-7615-B443-9387-C363272EF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793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7AFD9-F0A2-7F4A-8DB6-AC662E17AF24}" type="datetimeFigureOut">
              <a:rPr lang="en-US" smtClean="0"/>
              <a:t>2/5/19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6321-7615-B443-9387-C363272EF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7AFD9-F0A2-7F4A-8DB6-AC662E17AF24}" type="datetimeFigureOut">
              <a:rPr lang="en-US" smtClean="0"/>
              <a:t>2/5/19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6321-7615-B443-9387-C363272EF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501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7AFD9-F0A2-7F4A-8DB6-AC662E17AF24}" type="datetimeFigureOut">
              <a:rPr lang="en-US" smtClean="0"/>
              <a:t>2/5/19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6321-7615-B443-9387-C363272EF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374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7AFD9-F0A2-7F4A-8DB6-AC662E17AF24}" type="datetimeFigureOut">
              <a:rPr lang="en-US" smtClean="0"/>
              <a:t>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76321-7615-B443-9387-C363272EF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20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280875" y="-1102970"/>
            <a:ext cx="6603848" cy="880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234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375371" y="-1119311"/>
            <a:ext cx="6701692" cy="894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235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Eugene School District 4J</dc:creator>
  <cp:lastModifiedBy>Eugene School District 4J</cp:lastModifiedBy>
  <cp:revision>1</cp:revision>
  <dcterms:created xsi:type="dcterms:W3CDTF">2019-02-06T00:27:39Z</dcterms:created>
  <dcterms:modified xsi:type="dcterms:W3CDTF">2019-02-06T00:29:51Z</dcterms:modified>
</cp:coreProperties>
</file>