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7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0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0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5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D251-C396-9F44-975C-027F8006CDF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D965-7606-3F47-93A9-9F32818C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03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9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2019-02-06T00:30:21Z</dcterms:created>
  <dcterms:modified xsi:type="dcterms:W3CDTF">2019-02-06T00:30:56Z</dcterms:modified>
</cp:coreProperties>
</file>