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handoutMasterIdLst>
    <p:handoutMasterId r:id="rId30"/>
  </p:handoutMasterIdLst>
  <p:sldIdLst>
    <p:sldId id="257" r:id="rId2"/>
    <p:sldId id="266" r:id="rId3"/>
    <p:sldId id="258" r:id="rId4"/>
    <p:sldId id="267" r:id="rId5"/>
    <p:sldId id="268" r:id="rId6"/>
    <p:sldId id="269" r:id="rId7"/>
    <p:sldId id="270" r:id="rId8"/>
    <p:sldId id="271" r:id="rId9"/>
    <p:sldId id="259" r:id="rId10"/>
    <p:sldId id="272" r:id="rId11"/>
    <p:sldId id="273" r:id="rId12"/>
    <p:sldId id="274" r:id="rId13"/>
    <p:sldId id="264" r:id="rId14"/>
    <p:sldId id="260" r:id="rId15"/>
    <p:sldId id="275" r:id="rId16"/>
    <p:sldId id="276" r:id="rId17"/>
    <p:sldId id="277" r:id="rId18"/>
    <p:sldId id="265" r:id="rId19"/>
    <p:sldId id="261" r:id="rId20"/>
    <p:sldId id="278" r:id="rId21"/>
    <p:sldId id="263" r:id="rId22"/>
    <p:sldId id="279" r:id="rId23"/>
    <p:sldId id="280" r:id="rId24"/>
    <p:sldId id="281" r:id="rId25"/>
    <p:sldId id="282" r:id="rId26"/>
    <p:sldId id="283" r:id="rId27"/>
    <p:sldId id="284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D5C12-4231-8843-B997-B1724BB1FF77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88D0D-86F1-8340-A4FB-375A3790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C027-5364-45D3-8564-5CD6D2890836}" type="datetimeFigureOut">
              <a:rPr lang="en-US" smtClean="0"/>
              <a:pPr/>
              <a:t>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C7B9-146E-4B1B-862F-3C0843F9E9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Female Reproductive System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(fallopian)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Extend from ovaries to uterus. About 4 cm long</a:t>
            </a:r>
          </a:p>
          <a:p>
            <a:r>
              <a:rPr lang="en-US" dirty="0" smtClean="0"/>
              <a:t>Not directly connected to ovaries. Have fingerlike extensions called </a:t>
            </a:r>
            <a:r>
              <a:rPr lang="en-US" dirty="0" err="1" smtClean="0"/>
              <a:t>fimbriae</a:t>
            </a:r>
            <a:r>
              <a:rPr lang="en-US" dirty="0" smtClean="0"/>
              <a:t> that pull the </a:t>
            </a:r>
            <a:r>
              <a:rPr lang="en-US" dirty="0" err="1" smtClean="0"/>
              <a:t>oocyte</a:t>
            </a:r>
            <a:r>
              <a:rPr lang="en-US" dirty="0" smtClean="0"/>
              <a:t> into the tube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(fallopian)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Extend from ovaries to uterus. About 4 cm long</a:t>
            </a:r>
          </a:p>
          <a:p>
            <a:r>
              <a:rPr lang="en-US" dirty="0" smtClean="0"/>
              <a:t>Not directly connected to ovaries. Have fingerlike extensions called </a:t>
            </a:r>
            <a:r>
              <a:rPr lang="en-US" dirty="0" err="1" smtClean="0"/>
              <a:t>fimbriae</a:t>
            </a:r>
            <a:r>
              <a:rPr lang="en-US" dirty="0" smtClean="0"/>
              <a:t> that pull the </a:t>
            </a:r>
            <a:r>
              <a:rPr lang="en-US" dirty="0" err="1" smtClean="0"/>
              <a:t>oocyte</a:t>
            </a:r>
            <a:r>
              <a:rPr lang="en-US" dirty="0" smtClean="0"/>
              <a:t> into the tube</a:t>
            </a:r>
          </a:p>
          <a:p>
            <a:r>
              <a:rPr lang="en-US" dirty="0" smtClean="0"/>
              <a:t>Lined with cilia that move the </a:t>
            </a:r>
            <a:r>
              <a:rPr lang="en-US" dirty="0" err="1" smtClean="0"/>
              <a:t>oocyte</a:t>
            </a:r>
            <a:r>
              <a:rPr lang="en-US" dirty="0" smtClean="0"/>
              <a:t> along. Takes 7 days to reach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(fallopian)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Extend from ovaries to uterus. About 4 cm long</a:t>
            </a:r>
          </a:p>
          <a:p>
            <a:r>
              <a:rPr lang="en-US" dirty="0" smtClean="0"/>
              <a:t>Not directly connected to ovaries. Have fingerlike extensions called </a:t>
            </a:r>
            <a:r>
              <a:rPr lang="en-US" dirty="0" err="1" smtClean="0"/>
              <a:t>fimbriae</a:t>
            </a:r>
            <a:r>
              <a:rPr lang="en-US" dirty="0" smtClean="0"/>
              <a:t> that pull the </a:t>
            </a:r>
            <a:r>
              <a:rPr lang="en-US" dirty="0" err="1" smtClean="0"/>
              <a:t>oocyte</a:t>
            </a:r>
            <a:r>
              <a:rPr lang="en-US" dirty="0" smtClean="0"/>
              <a:t> into the tube</a:t>
            </a:r>
          </a:p>
          <a:p>
            <a:r>
              <a:rPr lang="en-US" dirty="0" smtClean="0"/>
              <a:t>Lined with cilia that move the </a:t>
            </a:r>
            <a:r>
              <a:rPr lang="en-US" dirty="0" err="1" smtClean="0"/>
              <a:t>oocyte</a:t>
            </a:r>
            <a:r>
              <a:rPr lang="en-US" dirty="0" smtClean="0"/>
              <a:t> along. Takes 7 days to reach uterus</a:t>
            </a:r>
          </a:p>
          <a:p>
            <a:r>
              <a:rPr lang="en-US" dirty="0" err="1" smtClean="0"/>
              <a:t>Oocyte</a:t>
            </a:r>
            <a:r>
              <a:rPr lang="en-US" dirty="0" smtClean="0"/>
              <a:t> is only fertile for 48 hours, so fertilization always takes place in the uterine tube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diagram of female reproductive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organ about the size and shape of a 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organ about the size and shape of a pear</a:t>
            </a:r>
          </a:p>
          <a:p>
            <a:r>
              <a:rPr lang="en-US" dirty="0" smtClean="0"/>
              <a:t>Regions: </a:t>
            </a:r>
            <a:r>
              <a:rPr lang="en-US" dirty="0" err="1" smtClean="0"/>
              <a:t>Fundus</a:t>
            </a:r>
            <a:r>
              <a:rPr lang="en-US" dirty="0" smtClean="0"/>
              <a:t>, body, cervix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organ about the size and shape of a pear</a:t>
            </a:r>
          </a:p>
          <a:p>
            <a:r>
              <a:rPr lang="en-US" dirty="0" smtClean="0"/>
              <a:t>Regions: </a:t>
            </a:r>
            <a:r>
              <a:rPr lang="en-US" dirty="0" err="1" smtClean="0"/>
              <a:t>Fundus</a:t>
            </a:r>
            <a:r>
              <a:rPr lang="en-US" dirty="0" smtClean="0"/>
              <a:t>, body, cervix</a:t>
            </a:r>
          </a:p>
          <a:p>
            <a:r>
              <a:rPr lang="en-US" dirty="0" smtClean="0"/>
              <a:t>Receives the fertilized egg and provides an appropriate environment for the developing offspring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Uterus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Muscular organ about the size and shape of a pear</a:t>
            </a:r>
          </a:p>
          <a:p>
            <a:r>
              <a:rPr lang="en-US" dirty="0" smtClean="0"/>
              <a:t>Regions: </a:t>
            </a:r>
            <a:r>
              <a:rPr lang="en-US" dirty="0" err="1" smtClean="0"/>
              <a:t>Fundus</a:t>
            </a:r>
            <a:r>
              <a:rPr lang="en-US" dirty="0" smtClean="0"/>
              <a:t>, body, cervix</a:t>
            </a:r>
          </a:p>
          <a:p>
            <a:r>
              <a:rPr lang="en-US" dirty="0" smtClean="0"/>
              <a:t>Receives the fertilized egg and provides an appropriate environment for the developing offspring</a:t>
            </a:r>
          </a:p>
          <a:p>
            <a:r>
              <a:rPr lang="en-US" dirty="0" smtClean="0"/>
              <a:t>The fertilized egg burrows into the </a:t>
            </a:r>
            <a:r>
              <a:rPr lang="en-US" dirty="0" err="1" smtClean="0"/>
              <a:t>endometrium</a:t>
            </a:r>
            <a:r>
              <a:rPr lang="en-US" dirty="0" smtClean="0"/>
              <a:t> and implants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uterus diagram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Fibromuscular</a:t>
            </a:r>
            <a:r>
              <a:rPr lang="en-US" dirty="0" smtClean="0"/>
              <a:t> tube about 10 cm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Notes: Female Reproductive System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Functions: Produce eggs, transport eggs to location where they can be fertilized by sperm, nourish the developing offspring during pregnancy, give birth, produce female hormones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Vagina (pg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Fibromuscular</a:t>
            </a:r>
            <a:r>
              <a:rPr lang="en-US" dirty="0" smtClean="0"/>
              <a:t> tube about 10 cm long</a:t>
            </a:r>
          </a:p>
          <a:p>
            <a:r>
              <a:rPr lang="en-US" dirty="0" smtClean="0"/>
              <a:t>Functions: provides a passageway for menstrual flow to reach the outside, receives the penis and semen during intercourse, serves as birth canal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Collectively called the vulva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large, fat-filled folds of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large, fat-filled folds of skin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minora</a:t>
            </a:r>
            <a:r>
              <a:rPr lang="en-US" dirty="0" smtClean="0"/>
              <a:t>: smaller, delicate folds of skin inside the labia </a:t>
            </a:r>
            <a:r>
              <a:rPr lang="en-US" dirty="0" err="1" smtClean="0"/>
              <a:t>majora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large, fat-filled folds of skin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minora</a:t>
            </a:r>
            <a:r>
              <a:rPr lang="en-US" dirty="0" smtClean="0"/>
              <a:t>: smaller, delicate folds of skin inside the labia </a:t>
            </a:r>
            <a:r>
              <a:rPr lang="en-US" dirty="0" err="1" smtClean="0"/>
              <a:t>majora</a:t>
            </a:r>
            <a:endParaRPr lang="en-US" dirty="0" smtClean="0"/>
          </a:p>
          <a:p>
            <a:r>
              <a:rPr lang="en-US" dirty="0" smtClean="0"/>
              <a:t>Clitoris: Mass of erectile tissue. Homologous to male penis. Many nerve endings. Swells with blood when aroused. Covered by a hood </a:t>
            </a:r>
            <a:r>
              <a:rPr lang="en-US" dirty="0"/>
              <a:t>(</a:t>
            </a:r>
            <a:r>
              <a:rPr lang="en-US" dirty="0" smtClean="0"/>
              <a:t>prepuce)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large, fat-filled folds of skin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minora</a:t>
            </a:r>
            <a:r>
              <a:rPr lang="en-US" dirty="0" smtClean="0"/>
              <a:t>: smaller, delicate folds of skin inside the labia </a:t>
            </a:r>
            <a:r>
              <a:rPr lang="en-US" dirty="0" err="1" smtClean="0"/>
              <a:t>majora</a:t>
            </a:r>
            <a:endParaRPr lang="en-US" dirty="0" smtClean="0"/>
          </a:p>
          <a:p>
            <a:r>
              <a:rPr lang="en-US" dirty="0" smtClean="0"/>
              <a:t>Clitoris: Mass of erectile tissue. Homologous to male penis. Many nerve endings. Swells with blood when aroused. Covered by a hood </a:t>
            </a:r>
            <a:r>
              <a:rPr lang="en-US" dirty="0"/>
              <a:t>(</a:t>
            </a:r>
            <a:r>
              <a:rPr lang="en-US" dirty="0" smtClean="0"/>
              <a:t>prepuce)</a:t>
            </a:r>
          </a:p>
          <a:p>
            <a:r>
              <a:rPr lang="en-US" dirty="0" smtClean="0"/>
              <a:t>Opening of urethra is just behind the clitoris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External Genitalia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Collectively called the vulva</a:t>
            </a:r>
          </a:p>
          <a:p>
            <a:r>
              <a:rPr lang="en-US" dirty="0" smtClean="0"/>
              <a:t>Mons pubis: pad of fat that covers the </a:t>
            </a:r>
            <a:r>
              <a:rPr lang="en-US" dirty="0" err="1" smtClean="0"/>
              <a:t>symphysis</a:t>
            </a:r>
            <a:r>
              <a:rPr lang="en-US" dirty="0" smtClean="0"/>
              <a:t> pubis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majora</a:t>
            </a:r>
            <a:r>
              <a:rPr lang="en-US" dirty="0" smtClean="0"/>
              <a:t>: two large, fat-filled folds of skin</a:t>
            </a:r>
          </a:p>
          <a:p>
            <a:r>
              <a:rPr lang="en-US" dirty="0" smtClean="0"/>
              <a:t>Labia </a:t>
            </a:r>
            <a:r>
              <a:rPr lang="en-US" dirty="0" err="1" smtClean="0"/>
              <a:t>minora</a:t>
            </a:r>
            <a:r>
              <a:rPr lang="en-US" dirty="0" smtClean="0"/>
              <a:t>: smaller, delicate folds of skin inside the labia </a:t>
            </a:r>
            <a:r>
              <a:rPr lang="en-US" dirty="0" err="1" smtClean="0"/>
              <a:t>majora</a:t>
            </a:r>
            <a:endParaRPr lang="en-US" dirty="0" smtClean="0"/>
          </a:p>
          <a:p>
            <a:r>
              <a:rPr lang="en-US" dirty="0" smtClean="0"/>
              <a:t>Clitoris: Mass of erectile tissue. Homologous to male penis. Many nerve endings. Swells with blood when aroused. Covered by a hood </a:t>
            </a:r>
            <a:r>
              <a:rPr lang="en-US" dirty="0"/>
              <a:t>(</a:t>
            </a:r>
            <a:r>
              <a:rPr lang="en-US" dirty="0" smtClean="0"/>
              <a:t>prepuce)</a:t>
            </a:r>
          </a:p>
          <a:p>
            <a:r>
              <a:rPr lang="en-US" dirty="0" smtClean="0"/>
              <a:t>Opening of urethra is just behind the clitoris</a:t>
            </a:r>
          </a:p>
          <a:p>
            <a:r>
              <a:rPr lang="en-US" dirty="0" smtClean="0"/>
              <a:t>2 pairs of glands secrete mucus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(pg 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 diagram of external genitalia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Almond-shaped. One on each side of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Almond-shaped. One on each side of uterus</a:t>
            </a:r>
          </a:p>
          <a:p>
            <a:r>
              <a:rPr lang="en-US" dirty="0" smtClean="0"/>
              <a:t>Females are born with all the eggs they will ever have (around 700,000).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Almond-shaped. One on each side of uterus</a:t>
            </a:r>
          </a:p>
          <a:p>
            <a:r>
              <a:rPr lang="en-US" dirty="0" smtClean="0"/>
              <a:t>Females are born with all the eggs they will ever have (around 700,000). </a:t>
            </a:r>
          </a:p>
          <a:p>
            <a:r>
              <a:rPr lang="en-US" dirty="0" smtClean="0"/>
              <a:t>Before birth, </a:t>
            </a:r>
            <a:r>
              <a:rPr lang="en-US" dirty="0" err="1" smtClean="0"/>
              <a:t>oocytes</a:t>
            </a:r>
            <a:r>
              <a:rPr lang="en-US" dirty="0" smtClean="0"/>
              <a:t> begin first meiotic division then stay suspended in this state until puberty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Almond-shaped. One on each side of uterus</a:t>
            </a:r>
          </a:p>
          <a:p>
            <a:r>
              <a:rPr lang="en-US" dirty="0" smtClean="0"/>
              <a:t>Females are born with all the eggs they will ever have (around 700,000). </a:t>
            </a:r>
          </a:p>
          <a:p>
            <a:r>
              <a:rPr lang="en-US" dirty="0" smtClean="0"/>
              <a:t>Before birth, </a:t>
            </a:r>
            <a:r>
              <a:rPr lang="en-US" dirty="0" err="1" smtClean="0"/>
              <a:t>oocytes</a:t>
            </a:r>
            <a:r>
              <a:rPr lang="en-US" dirty="0" smtClean="0"/>
              <a:t> begin first meiotic division then stay suspended in this state until puberty</a:t>
            </a:r>
          </a:p>
          <a:p>
            <a:r>
              <a:rPr lang="en-US" dirty="0" smtClean="0"/>
              <a:t>Follicle stimulating hormone causes several </a:t>
            </a:r>
            <a:r>
              <a:rPr lang="en-US" dirty="0" err="1" smtClean="0"/>
              <a:t>oocytes</a:t>
            </a:r>
            <a:r>
              <a:rPr lang="en-US" dirty="0" smtClean="0"/>
              <a:t> to start to grow each month. Usually only one will become mature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Produce eggs (</a:t>
            </a:r>
            <a:r>
              <a:rPr lang="en-US" dirty="0" err="1" smtClean="0"/>
              <a:t>oocytes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Almond-shaped. One on each side of uterus</a:t>
            </a:r>
          </a:p>
          <a:p>
            <a:r>
              <a:rPr lang="en-US" dirty="0" smtClean="0"/>
              <a:t>Females are born with all the eggs they will ever have (around 700,000). </a:t>
            </a:r>
          </a:p>
          <a:p>
            <a:r>
              <a:rPr lang="en-US" dirty="0" smtClean="0"/>
              <a:t>Before birth, </a:t>
            </a:r>
            <a:r>
              <a:rPr lang="en-US" dirty="0" err="1" smtClean="0"/>
              <a:t>oocytes</a:t>
            </a:r>
            <a:r>
              <a:rPr lang="en-US" dirty="0" smtClean="0"/>
              <a:t> begin first meiotic division then stay suspended in this state until puberty</a:t>
            </a:r>
          </a:p>
          <a:p>
            <a:r>
              <a:rPr lang="en-US" dirty="0" smtClean="0"/>
              <a:t>Follicle stimulating hormone causes several </a:t>
            </a:r>
            <a:r>
              <a:rPr lang="en-US" dirty="0" err="1" smtClean="0"/>
              <a:t>oocytes</a:t>
            </a:r>
            <a:r>
              <a:rPr lang="en-US" dirty="0" smtClean="0"/>
              <a:t> to start to grow each month. Usually only one will become mature</a:t>
            </a:r>
          </a:p>
          <a:p>
            <a:r>
              <a:rPr lang="en-US" dirty="0" smtClean="0"/>
              <a:t>Luteinizing hormone causes mature </a:t>
            </a:r>
            <a:r>
              <a:rPr lang="en-US" dirty="0" err="1" smtClean="0"/>
              <a:t>oocyte</a:t>
            </a:r>
            <a:r>
              <a:rPr lang="en-US" dirty="0" smtClean="0"/>
              <a:t> to rupture the ovary wall and be released (ovulation)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Uterine (fallopian) tubes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Extend from ovaries to uterus. About 4 cm long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63543</TotalTime>
  <Words>982</Words>
  <Application>Microsoft Office PowerPoint</Application>
  <PresentationFormat>On-screen Show (4:3)</PresentationFormat>
  <Paragraphs>104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Notes: Female Reproductive System (pg 8)</vt:lpstr>
      <vt:lpstr>Notes: Female Reproductive System (pg 8)</vt:lpstr>
      <vt:lpstr>Ovaries</vt:lpstr>
      <vt:lpstr>Ovaries</vt:lpstr>
      <vt:lpstr>Ovaries</vt:lpstr>
      <vt:lpstr>Ovaries</vt:lpstr>
      <vt:lpstr>Ovaries</vt:lpstr>
      <vt:lpstr>Ovaries</vt:lpstr>
      <vt:lpstr>Uterine (fallopian) tubes</vt:lpstr>
      <vt:lpstr>Uterine (fallopian) tubes</vt:lpstr>
      <vt:lpstr>Uterine (fallopian) tubes</vt:lpstr>
      <vt:lpstr>Uterine (fallopian) tubes</vt:lpstr>
      <vt:lpstr>Output (pg 9)</vt:lpstr>
      <vt:lpstr>Uterus (pg 8)</vt:lpstr>
      <vt:lpstr>Uterus (pg 8)</vt:lpstr>
      <vt:lpstr>Uterus (pg 8)</vt:lpstr>
      <vt:lpstr>Uterus (pg 8)</vt:lpstr>
      <vt:lpstr>Output (pg 9)</vt:lpstr>
      <vt:lpstr>Vagina (pg 8)</vt:lpstr>
      <vt:lpstr>Vagina (pg 8)</vt:lpstr>
      <vt:lpstr>External Genitalia</vt:lpstr>
      <vt:lpstr>External Genitalia</vt:lpstr>
      <vt:lpstr>External Genitalia</vt:lpstr>
      <vt:lpstr>External Genitalia</vt:lpstr>
      <vt:lpstr>External Genitalia</vt:lpstr>
      <vt:lpstr>External Genitalia</vt:lpstr>
      <vt:lpstr>External Genitalia</vt:lpstr>
      <vt:lpstr>Output (pg 9)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747</cp:revision>
  <cp:lastPrinted>2012-05-07T17:19:43Z</cp:lastPrinted>
  <dcterms:created xsi:type="dcterms:W3CDTF">2016-02-12T17:54:59Z</dcterms:created>
  <dcterms:modified xsi:type="dcterms:W3CDTF">2016-02-17T19:48:57Z</dcterms:modified>
</cp:coreProperties>
</file>