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8636-0141-954C-9542-3047BBB8A2F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E83-CD91-C549-9AE2-1B58B1C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5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School District 4J</dc:creator>
  <cp:lastModifiedBy>Eugene School District 4J</cp:lastModifiedBy>
  <cp:revision>1</cp:revision>
  <dcterms:created xsi:type="dcterms:W3CDTF">2019-02-06T00:32:23Z</dcterms:created>
  <dcterms:modified xsi:type="dcterms:W3CDTF">2019-02-06T00:35:56Z</dcterms:modified>
</cp:coreProperties>
</file>