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11"/>
  </p:handoutMasterIdLst>
  <p:sldIdLst>
    <p:sldId id="258" r:id="rId2"/>
    <p:sldId id="265" r:id="rId3"/>
    <p:sldId id="260" r:id="rId4"/>
    <p:sldId id="261" r:id="rId5"/>
    <p:sldId id="257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38645-6E27-B143-86D0-34C1F6B9EEDD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3D866-73C3-FB47-8BCC-D5E92129C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507A-6F92-4458-9763-E9CE8CD00513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BFE6-F210-48D6-B460-516B5DB26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507A-6F92-4458-9763-E9CE8CD00513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BFE6-F210-48D6-B460-516B5DB26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507A-6F92-4458-9763-E9CE8CD00513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BFE6-F210-48D6-B460-516B5DB26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507A-6F92-4458-9763-E9CE8CD00513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BFE6-F210-48D6-B460-516B5DB26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507A-6F92-4458-9763-E9CE8CD00513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BFE6-F210-48D6-B460-516B5DB26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507A-6F92-4458-9763-E9CE8CD00513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BFE6-F210-48D6-B460-516B5DB26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507A-6F92-4458-9763-E9CE8CD00513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BFE6-F210-48D6-B460-516B5DB26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507A-6F92-4458-9763-E9CE8CD00513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BFE6-F210-48D6-B460-516B5DB26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507A-6F92-4458-9763-E9CE8CD00513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BFE6-F210-48D6-B460-516B5DB26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507A-6F92-4458-9763-E9CE8CD00513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BFE6-F210-48D6-B460-516B5DB26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507A-6F92-4458-9763-E9CE8CD00513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BFE6-F210-48D6-B460-516B5DB26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9507A-6F92-4458-9763-E9CE8CD00513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5BFE6-F210-48D6-B460-516B5DB26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 (pg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 (pg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Sugars: major fuel used for making ATP in cells. Excess is stored as glycogen (in the </a:t>
            </a:r>
            <a:r>
              <a:rPr lang="en-US" dirty="0" err="1" smtClean="0"/>
              <a:t>liver)or</a:t>
            </a:r>
            <a:r>
              <a:rPr lang="en-US" dirty="0" smtClean="0"/>
              <a:t> fat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 (pg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Sugars: major fuel used for making ATP in cells. Excess is stored as glycogen or fat</a:t>
            </a:r>
          </a:p>
          <a:p>
            <a:r>
              <a:rPr lang="en-US" dirty="0" smtClean="0"/>
              <a:t>Fats: used to make ATP, build myelin sheaths and cell membranes, insulate and cushion organs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 (pg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Sugars: major fuel used for making ATP in cells. Excess is stored as glycogen or fat</a:t>
            </a:r>
          </a:p>
          <a:p>
            <a:r>
              <a:rPr lang="en-US" dirty="0" smtClean="0"/>
              <a:t>Fats: used to make ATP, build myelin sheaths and cell membranes, insulate and cushion organs</a:t>
            </a:r>
          </a:p>
          <a:p>
            <a:r>
              <a:rPr lang="en-US" dirty="0" smtClean="0"/>
              <a:t>Proteins: rarely used to make ATP. Broken apart into amino acids which are reassembled into enzymes and structural proteins (muscle fibers, keratin, 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of Nutrients (pg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Passive Transport: Does not require energy. Substances move from high concentration to low concentration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of Nutrients (pg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Passive Transport: Does not require energy. Substances move from high concentration to low concentration</a:t>
            </a:r>
          </a:p>
          <a:p>
            <a:pPr lvl="1"/>
            <a:r>
              <a:rPr lang="en-US" dirty="0" smtClean="0"/>
              <a:t>Diffusion: Move through cell membrane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of Nutrients (pg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Passive Transport: Does not require energy. Substances move from high concentration to low concentration</a:t>
            </a:r>
          </a:p>
          <a:p>
            <a:pPr lvl="1"/>
            <a:r>
              <a:rPr lang="en-US" dirty="0" smtClean="0"/>
              <a:t>Diffusion: Move through cell membrane</a:t>
            </a:r>
          </a:p>
          <a:p>
            <a:pPr lvl="1"/>
            <a:r>
              <a:rPr lang="en-US" dirty="0" smtClean="0"/>
              <a:t>Facilitated diffusion: Move through a channel protein in the cell membrane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of Nutrients (pg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Passive Transport: Does not require energy. Substances move from high concentration to low concentration</a:t>
            </a:r>
          </a:p>
          <a:p>
            <a:pPr lvl="1"/>
            <a:r>
              <a:rPr lang="en-US" dirty="0" smtClean="0"/>
              <a:t>Diffusion: Move through cell membrane</a:t>
            </a:r>
          </a:p>
          <a:p>
            <a:pPr lvl="1"/>
            <a:r>
              <a:rPr lang="en-US" dirty="0" smtClean="0"/>
              <a:t>Facilitated diffusion: Move through a channel protein in the cell membrane</a:t>
            </a:r>
          </a:p>
          <a:p>
            <a:r>
              <a:rPr lang="en-US" dirty="0" smtClean="0"/>
              <a:t>Active Transport: Requires energy. Uses carrier proteins to move substances from low concentration to high concentration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Paste in Diagram: absorption of nutrients </a:t>
            </a:r>
          </a:p>
          <a:p>
            <a:pPr>
              <a:buNone/>
            </a:pPr>
            <a:r>
              <a:rPr lang="en-US" dirty="0" smtClean="0"/>
              <a:t>Color code the Arrows</a:t>
            </a:r>
          </a:p>
          <a:p>
            <a:r>
              <a:rPr lang="en-US" dirty="0" smtClean="0"/>
              <a:t>Active transport: Purple</a:t>
            </a:r>
          </a:p>
          <a:p>
            <a:r>
              <a:rPr lang="en-US" dirty="0" smtClean="0"/>
              <a:t>Facilitated diffusion: Blue</a:t>
            </a:r>
          </a:p>
          <a:p>
            <a:r>
              <a:rPr lang="en-US" dirty="0" smtClean="0"/>
              <a:t>Diffusion: Orange</a:t>
            </a:r>
          </a:p>
          <a:p>
            <a:r>
              <a:rPr lang="en-US" dirty="0" smtClean="0"/>
              <a:t>Capillary: Red</a:t>
            </a:r>
          </a:p>
          <a:p>
            <a:r>
              <a:rPr lang="en-US" dirty="0" smtClean="0"/>
              <a:t>Lacteal: Yellow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32667</TotalTime>
  <Words>330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Metabolism (pg 12)</vt:lpstr>
      <vt:lpstr>Metabolism (pg 12)</vt:lpstr>
      <vt:lpstr>Metabolism (pg 12)</vt:lpstr>
      <vt:lpstr>Metabolism (pg 12)</vt:lpstr>
      <vt:lpstr>Absorption of Nutrients (pg 12)</vt:lpstr>
      <vt:lpstr>Absorption of Nutrients (pg 12)</vt:lpstr>
      <vt:lpstr>Absorption of Nutrients (pg 12)</vt:lpstr>
      <vt:lpstr>Absorption of Nutrients (pg 12)</vt:lpstr>
      <vt:lpstr>Output (pg 13)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175</cp:revision>
  <cp:lastPrinted>2014-01-09T17:55:33Z</cp:lastPrinted>
  <dcterms:created xsi:type="dcterms:W3CDTF">2017-03-03T17:38:16Z</dcterms:created>
  <dcterms:modified xsi:type="dcterms:W3CDTF">2017-03-08T18:40:47Z</dcterms:modified>
</cp:coreProperties>
</file>