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9A93-6E65-DD4C-A8A0-DD18945E6BC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7F1-E602-A74F-9A47-61404AFDF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9A93-6E65-DD4C-A8A0-DD18945E6BC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7F1-E602-A74F-9A47-61404AFDF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9A93-6E65-DD4C-A8A0-DD18945E6BC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7F1-E602-A74F-9A47-61404AFDF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9A93-6E65-DD4C-A8A0-DD18945E6BC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7F1-E602-A74F-9A47-61404AFDF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9A93-6E65-DD4C-A8A0-DD18945E6BC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7F1-E602-A74F-9A47-61404AFDF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9A93-6E65-DD4C-A8A0-DD18945E6BC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7F1-E602-A74F-9A47-61404AFDF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9A93-6E65-DD4C-A8A0-DD18945E6BC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7F1-E602-A74F-9A47-61404AFDF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9A93-6E65-DD4C-A8A0-DD18945E6BC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7F1-E602-A74F-9A47-61404AFDF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9A93-6E65-DD4C-A8A0-DD18945E6BC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7F1-E602-A74F-9A47-61404AFDF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9A93-6E65-DD4C-A8A0-DD18945E6BC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7F1-E602-A74F-9A47-61404AFDF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9A93-6E65-DD4C-A8A0-DD18945E6BC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7F1-E602-A74F-9A47-61404AFDF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F9A93-6E65-DD4C-A8A0-DD18945E6BC5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2D7F1-E602-A74F-9A47-61404AFDF3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-50800"/>
            <a:ext cx="5181600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1</cp:revision>
  <dcterms:created xsi:type="dcterms:W3CDTF">2014-12-10T22:02:08Z</dcterms:created>
  <dcterms:modified xsi:type="dcterms:W3CDTF">2014-12-15T23:06:05Z</dcterms:modified>
</cp:coreProperties>
</file>