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D116-97D8-E049-B5B3-2286A15732B9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7A3B-4F59-944F-AC14-0B3A17FB2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D116-97D8-E049-B5B3-2286A15732B9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7A3B-4F59-944F-AC14-0B3A17FB2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D116-97D8-E049-B5B3-2286A15732B9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7A3B-4F59-944F-AC14-0B3A17FB2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D116-97D8-E049-B5B3-2286A15732B9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7A3B-4F59-944F-AC14-0B3A17FB2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D116-97D8-E049-B5B3-2286A15732B9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7A3B-4F59-944F-AC14-0B3A17FB2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D116-97D8-E049-B5B3-2286A15732B9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7A3B-4F59-944F-AC14-0B3A17FB2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D116-97D8-E049-B5B3-2286A15732B9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7A3B-4F59-944F-AC14-0B3A17FB2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D116-97D8-E049-B5B3-2286A15732B9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7A3B-4F59-944F-AC14-0B3A17FB2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D116-97D8-E049-B5B3-2286A15732B9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7A3B-4F59-944F-AC14-0B3A17FB2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D116-97D8-E049-B5B3-2286A15732B9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7A3B-4F59-944F-AC14-0B3A17FB2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D116-97D8-E049-B5B3-2286A15732B9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7A3B-4F59-944F-AC14-0B3A17FB2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4D116-97D8-E049-B5B3-2286A15732B9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87A3B-4F59-944F-AC14-0B3A17FB26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200" y="0"/>
            <a:ext cx="86360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sehs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Teacher</cp:lastModifiedBy>
  <cp:revision>1</cp:revision>
  <dcterms:created xsi:type="dcterms:W3CDTF">2014-12-10T22:03:08Z</dcterms:created>
  <dcterms:modified xsi:type="dcterms:W3CDTF">2014-12-10T22:04:28Z</dcterms:modified>
</cp:coreProperties>
</file>