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CCFC-EDBC-0D4D-B851-8D981D6D4C70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A2EEA-DE61-7F4F-9FB6-95F4C93BF5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485900" y="-571500"/>
            <a:ext cx="61722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2015-01-28T21:55:21Z</dcterms:created>
  <dcterms:modified xsi:type="dcterms:W3CDTF">2015-01-28T22:03:09Z</dcterms:modified>
</cp:coreProperties>
</file>