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7" d="100"/>
          <a:sy n="87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F35F-C2DE-8B49-A6E3-ACAA63A7D894}" type="datetimeFigureOut">
              <a:rPr lang="en-US" smtClean="0"/>
              <a:t>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85B4-0467-A343-B61E-7B5AF3A2F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F35F-C2DE-8B49-A6E3-ACAA63A7D894}" type="datetimeFigureOut">
              <a:rPr lang="en-US" smtClean="0"/>
              <a:t>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85B4-0467-A343-B61E-7B5AF3A2F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F35F-C2DE-8B49-A6E3-ACAA63A7D894}" type="datetimeFigureOut">
              <a:rPr lang="en-US" smtClean="0"/>
              <a:t>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85B4-0467-A343-B61E-7B5AF3A2F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F35F-C2DE-8B49-A6E3-ACAA63A7D894}" type="datetimeFigureOut">
              <a:rPr lang="en-US" smtClean="0"/>
              <a:t>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85B4-0467-A343-B61E-7B5AF3A2F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F35F-C2DE-8B49-A6E3-ACAA63A7D894}" type="datetimeFigureOut">
              <a:rPr lang="en-US" smtClean="0"/>
              <a:t>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85B4-0467-A343-B61E-7B5AF3A2F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F35F-C2DE-8B49-A6E3-ACAA63A7D894}" type="datetimeFigureOut">
              <a:rPr lang="en-US" smtClean="0"/>
              <a:t>2/6/15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85B4-0467-A343-B61E-7B5AF3A2F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F35F-C2DE-8B49-A6E3-ACAA63A7D894}" type="datetimeFigureOut">
              <a:rPr lang="en-US" smtClean="0"/>
              <a:t>2/6/15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85B4-0467-A343-B61E-7B5AF3A2F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F35F-C2DE-8B49-A6E3-ACAA63A7D894}" type="datetimeFigureOut">
              <a:rPr lang="en-US" smtClean="0"/>
              <a:t>2/6/15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85B4-0467-A343-B61E-7B5AF3A2F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F35F-C2DE-8B49-A6E3-ACAA63A7D894}" type="datetimeFigureOut">
              <a:rPr lang="en-US" smtClean="0"/>
              <a:t>2/6/15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85B4-0467-A343-B61E-7B5AF3A2F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F35F-C2DE-8B49-A6E3-ACAA63A7D894}" type="datetimeFigureOut">
              <a:rPr lang="en-US" smtClean="0"/>
              <a:t>2/6/15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85B4-0467-A343-B61E-7B5AF3A2F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F35F-C2DE-8B49-A6E3-ACAA63A7D894}" type="datetimeFigureOut">
              <a:rPr lang="en-US" smtClean="0"/>
              <a:t>2/6/15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85B4-0467-A343-B61E-7B5AF3A2F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EF35F-C2DE-8B49-A6E3-ACAA63A7D894}" type="datetimeFigureOut">
              <a:rPr lang="en-US" smtClean="0"/>
              <a:t>2/6/15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985B4-0467-A343-B61E-7B5AF3A2FB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0"/>
            <a:ext cx="5050631" cy="673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74638"/>
            <a:ext cx="8229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5768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sehs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Teacher</cp:lastModifiedBy>
  <cp:revision>45</cp:revision>
  <dcterms:created xsi:type="dcterms:W3CDTF">2015-02-06T22:17:23Z</dcterms:created>
  <dcterms:modified xsi:type="dcterms:W3CDTF">2015-02-10T22:26:22Z</dcterms:modified>
</cp:coreProperties>
</file>