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56-6148-FC44-90E4-CF02B1B1D6B5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7DB6-8DC1-504D-87FD-CD4F775D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56-6148-FC44-90E4-CF02B1B1D6B5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7DB6-8DC1-504D-87FD-CD4F775D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56-6148-FC44-90E4-CF02B1B1D6B5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7DB6-8DC1-504D-87FD-CD4F775D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56-6148-FC44-90E4-CF02B1B1D6B5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7DB6-8DC1-504D-87FD-CD4F775D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56-6148-FC44-90E4-CF02B1B1D6B5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7DB6-8DC1-504D-87FD-CD4F775D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56-6148-FC44-90E4-CF02B1B1D6B5}" type="datetimeFigureOut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7DB6-8DC1-504D-87FD-CD4F775D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56-6148-FC44-90E4-CF02B1B1D6B5}" type="datetimeFigureOut">
              <a:rPr lang="en-US" smtClean="0"/>
              <a:t>2/5/15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7DB6-8DC1-504D-87FD-CD4F775D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56-6148-FC44-90E4-CF02B1B1D6B5}" type="datetimeFigureOut">
              <a:rPr lang="en-US" smtClean="0"/>
              <a:t>2/5/15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7DB6-8DC1-504D-87FD-CD4F775D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56-6148-FC44-90E4-CF02B1B1D6B5}" type="datetimeFigureOut">
              <a:rPr lang="en-US" smtClean="0"/>
              <a:t>2/5/15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7DB6-8DC1-504D-87FD-CD4F775D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56-6148-FC44-90E4-CF02B1B1D6B5}" type="datetimeFigureOut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7DB6-8DC1-504D-87FD-CD4F775D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DB56-6148-FC44-90E4-CF02B1B1D6B5}" type="datetimeFigureOut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7DB6-8DC1-504D-87FD-CD4F775DD1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8DB56-6148-FC44-90E4-CF02B1B1D6B5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B7DB6-8DC1-504D-87FD-CD4F775DD1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1</cp:revision>
  <dcterms:created xsi:type="dcterms:W3CDTF">2015-02-05T23:39:21Z</dcterms:created>
  <dcterms:modified xsi:type="dcterms:W3CDTF">2015-02-05T23:40:52Z</dcterms:modified>
</cp:coreProperties>
</file>