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6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EC4C-A52A-0045-B0C9-9EB9811BFE57}" type="datetimeFigureOut">
              <a:rPr lang="en-US" smtClean="0"/>
              <a:t>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62D3-67C9-3E4D-9960-81106767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64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EC4C-A52A-0045-B0C9-9EB9811BFE57}" type="datetimeFigureOut">
              <a:rPr lang="en-US" smtClean="0"/>
              <a:t>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62D3-67C9-3E4D-9960-81106767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76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EC4C-A52A-0045-B0C9-9EB9811BFE57}" type="datetimeFigureOut">
              <a:rPr lang="en-US" smtClean="0"/>
              <a:t>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62D3-67C9-3E4D-9960-81106767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7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EC4C-A52A-0045-B0C9-9EB9811BFE57}" type="datetimeFigureOut">
              <a:rPr lang="en-US" smtClean="0"/>
              <a:t>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62D3-67C9-3E4D-9960-81106767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7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EC4C-A52A-0045-B0C9-9EB9811BFE57}" type="datetimeFigureOut">
              <a:rPr lang="en-US" smtClean="0"/>
              <a:t>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62D3-67C9-3E4D-9960-81106767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EC4C-A52A-0045-B0C9-9EB9811BFE57}" type="datetimeFigureOut">
              <a:rPr lang="en-US" smtClean="0"/>
              <a:t>1/12/19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62D3-67C9-3E4D-9960-81106767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04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EC4C-A52A-0045-B0C9-9EB9811BFE57}" type="datetimeFigureOut">
              <a:rPr lang="en-US" smtClean="0"/>
              <a:t>1/12/19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62D3-67C9-3E4D-9960-81106767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98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EC4C-A52A-0045-B0C9-9EB9811BFE57}" type="datetimeFigureOut">
              <a:rPr lang="en-US" smtClean="0"/>
              <a:t>1/12/19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62D3-67C9-3E4D-9960-81106767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1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EC4C-A52A-0045-B0C9-9EB9811BFE57}" type="datetimeFigureOut">
              <a:rPr lang="en-US" smtClean="0"/>
              <a:t>1/12/19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62D3-67C9-3E4D-9960-81106767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857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EC4C-A52A-0045-B0C9-9EB9811BFE57}" type="datetimeFigureOut">
              <a:rPr lang="en-US" smtClean="0"/>
              <a:t>1/12/19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62D3-67C9-3E4D-9960-81106767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49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EC4C-A52A-0045-B0C9-9EB9811BFE57}" type="datetimeFigureOut">
              <a:rPr lang="en-US" smtClean="0"/>
              <a:t>1/12/19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62D3-67C9-3E4D-9960-81106767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45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EC4C-A52A-0045-B0C9-9EB9811BFE57}" type="datetimeFigureOut">
              <a:rPr lang="en-US" smtClean="0"/>
              <a:t>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062D3-67C9-3E4D-9960-81106767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94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 Anatomy, Part 2 (pg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30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Semilunar</a:t>
            </a:r>
            <a:r>
              <a:rPr lang="en-US" dirty="0" smtClean="0"/>
              <a:t> Valves: located at the bases of blood vessels that carry blood from the ventricles</a:t>
            </a:r>
          </a:p>
          <a:p>
            <a:r>
              <a:rPr lang="en-US" dirty="0" smtClean="0"/>
              <a:t>Each valve has 3 cup-like cusps. When blood flows back toward the ventricles, the cups fill with blood, causing the valve to close</a:t>
            </a:r>
          </a:p>
          <a:p>
            <a:r>
              <a:rPr lang="en-US" dirty="0" smtClean="0"/>
              <a:t>Pulmonary SL valve: at exit of right ventricle</a:t>
            </a:r>
          </a:p>
          <a:p>
            <a:r>
              <a:rPr lang="en-US" dirty="0" smtClean="0"/>
              <a:t>Aortic SL valve: at exit of left ventricle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432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Pathway of Blood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5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678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Valves of the Heart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Valves prevent blood from flowing backward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057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Valves of the Heart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Valves prevent blood from flowing backward</a:t>
            </a:r>
          </a:p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Atrioventricular</a:t>
            </a:r>
            <a:r>
              <a:rPr lang="en-US" dirty="0" smtClean="0"/>
              <a:t> (AV) valves: Between atria and ventricles</a:t>
            </a:r>
          </a:p>
        </p:txBody>
      </p:sp>
    </p:spTree>
    <p:extLst>
      <p:ext uri="{BB962C8B-B14F-4D97-AF65-F5344CB8AC3E}">
        <p14:creationId xmlns:p14="http://schemas.microsoft.com/office/powerpoint/2010/main" val="2949450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Valves of the Heart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Valves prevent blood from flowing backward</a:t>
            </a:r>
          </a:p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Atrioventricular</a:t>
            </a:r>
            <a:r>
              <a:rPr lang="en-US" dirty="0" smtClean="0"/>
              <a:t> (AV) valves: Between atria and ventricles</a:t>
            </a:r>
          </a:p>
          <a:p>
            <a:r>
              <a:rPr lang="en-US" dirty="0" smtClean="0"/>
              <a:t>Anchored by strings called the </a:t>
            </a:r>
            <a:r>
              <a:rPr lang="en-US" dirty="0" err="1" smtClean="0"/>
              <a:t>chordae</a:t>
            </a:r>
            <a:r>
              <a:rPr lang="en-US" dirty="0" smtClean="0"/>
              <a:t> </a:t>
            </a:r>
            <a:r>
              <a:rPr lang="en-US" dirty="0" err="1" smtClean="0"/>
              <a:t>tendineae</a:t>
            </a:r>
            <a:r>
              <a:rPr lang="en-US" dirty="0" smtClean="0"/>
              <a:t>, which prevents the valve from letting blood back into the atria</a:t>
            </a:r>
          </a:p>
        </p:txBody>
      </p:sp>
    </p:spTree>
    <p:extLst>
      <p:ext uri="{BB962C8B-B14F-4D97-AF65-F5344CB8AC3E}">
        <p14:creationId xmlns:p14="http://schemas.microsoft.com/office/powerpoint/2010/main" val="3575023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Valves of the Heart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Valves prevent blood from flowing backward</a:t>
            </a:r>
          </a:p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Atrioventricular</a:t>
            </a:r>
            <a:r>
              <a:rPr lang="en-US" dirty="0" smtClean="0"/>
              <a:t> (AV) valves: Between atria and ventricles</a:t>
            </a:r>
          </a:p>
          <a:p>
            <a:r>
              <a:rPr lang="en-US" dirty="0" smtClean="0"/>
              <a:t>Anchored by strings called the </a:t>
            </a:r>
            <a:r>
              <a:rPr lang="en-US" dirty="0" err="1" smtClean="0"/>
              <a:t>chordae</a:t>
            </a:r>
            <a:r>
              <a:rPr lang="en-US" dirty="0" smtClean="0"/>
              <a:t> </a:t>
            </a:r>
            <a:r>
              <a:rPr lang="en-US" dirty="0" err="1" smtClean="0"/>
              <a:t>tendineae</a:t>
            </a:r>
            <a:r>
              <a:rPr lang="en-US" dirty="0" smtClean="0"/>
              <a:t>, which prevents the valve from letting blood back into the atria</a:t>
            </a:r>
          </a:p>
          <a:p>
            <a:r>
              <a:rPr lang="en-US" dirty="0" smtClean="0"/>
              <a:t>Right = tricuspid valve</a:t>
            </a:r>
          </a:p>
        </p:txBody>
      </p:sp>
    </p:spTree>
    <p:extLst>
      <p:ext uri="{BB962C8B-B14F-4D97-AF65-F5344CB8AC3E}">
        <p14:creationId xmlns:p14="http://schemas.microsoft.com/office/powerpoint/2010/main" val="437581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Valves of the Heart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Valves prevent blood from flowing backward</a:t>
            </a:r>
          </a:p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Atrioventricular</a:t>
            </a:r>
            <a:r>
              <a:rPr lang="en-US" dirty="0" smtClean="0"/>
              <a:t> (AV) valves: Between atria and ventricles</a:t>
            </a:r>
          </a:p>
          <a:p>
            <a:r>
              <a:rPr lang="en-US" dirty="0" smtClean="0"/>
              <a:t>Anchored by strings called the </a:t>
            </a:r>
            <a:r>
              <a:rPr lang="en-US" dirty="0" err="1" smtClean="0"/>
              <a:t>chordae</a:t>
            </a:r>
            <a:r>
              <a:rPr lang="en-US" dirty="0" smtClean="0"/>
              <a:t> </a:t>
            </a:r>
            <a:r>
              <a:rPr lang="en-US" dirty="0" err="1" smtClean="0"/>
              <a:t>tendineae</a:t>
            </a:r>
            <a:r>
              <a:rPr lang="en-US" dirty="0" smtClean="0"/>
              <a:t>, which prevents the valve from letting blood back into the atria</a:t>
            </a:r>
          </a:p>
          <a:p>
            <a:r>
              <a:rPr lang="en-US" dirty="0" smtClean="0"/>
              <a:t>Right = tricuspid valve</a:t>
            </a:r>
          </a:p>
          <a:p>
            <a:r>
              <a:rPr lang="en-US" dirty="0" smtClean="0"/>
              <a:t>Left = bicuspid (mitral) valve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9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Semilunar</a:t>
            </a:r>
            <a:r>
              <a:rPr lang="en-US" dirty="0" smtClean="0"/>
              <a:t> Valves: located at the bases of blood vessels that carry blood from the ventricles</a:t>
            </a:r>
          </a:p>
        </p:txBody>
      </p:sp>
    </p:spTree>
    <p:extLst>
      <p:ext uri="{BB962C8B-B14F-4D97-AF65-F5344CB8AC3E}">
        <p14:creationId xmlns:p14="http://schemas.microsoft.com/office/powerpoint/2010/main" val="1190531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Semilunar</a:t>
            </a:r>
            <a:r>
              <a:rPr lang="en-US" dirty="0" smtClean="0"/>
              <a:t> Valves: located at the bases of blood vessels that carry blood from the ventricles</a:t>
            </a:r>
          </a:p>
          <a:p>
            <a:r>
              <a:rPr lang="en-US" dirty="0" smtClean="0"/>
              <a:t>Each valve has 3 cup-like cusps. When blood flows back toward the ventricles, the cups fill with blood, causing the valve to close</a:t>
            </a:r>
          </a:p>
        </p:txBody>
      </p:sp>
    </p:spTree>
    <p:extLst>
      <p:ext uri="{BB962C8B-B14F-4D97-AF65-F5344CB8AC3E}">
        <p14:creationId xmlns:p14="http://schemas.microsoft.com/office/powerpoint/2010/main" val="1797239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Semilunar</a:t>
            </a:r>
            <a:r>
              <a:rPr lang="en-US" dirty="0" smtClean="0"/>
              <a:t> Valves: located at the bases of blood vessels that carry blood from the ventricles</a:t>
            </a:r>
          </a:p>
          <a:p>
            <a:r>
              <a:rPr lang="en-US" dirty="0" smtClean="0"/>
              <a:t>Each valve has 3 cup-like cusps. When blood flows back toward the ventricles, the cups fill with blood, causing the valve to close</a:t>
            </a:r>
          </a:p>
          <a:p>
            <a:r>
              <a:rPr lang="en-US" dirty="0" smtClean="0"/>
              <a:t>Pulmonary SL valve: at exit of right ventricle</a:t>
            </a:r>
          </a:p>
        </p:txBody>
      </p:sp>
    </p:spTree>
    <p:extLst>
      <p:ext uri="{BB962C8B-B14F-4D97-AF65-F5344CB8AC3E}">
        <p14:creationId xmlns:p14="http://schemas.microsoft.com/office/powerpoint/2010/main" val="3874024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365</Words>
  <Application>Microsoft Macintosh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Heart Anatomy, Part 2 (pg 4)</vt:lpstr>
      <vt:lpstr>Valves of the Heart</vt:lpstr>
      <vt:lpstr>Valves of the Heart</vt:lpstr>
      <vt:lpstr>Valves of the Heart</vt:lpstr>
      <vt:lpstr>Valves of the Heart</vt:lpstr>
      <vt:lpstr>Valves of the Heart</vt:lpstr>
      <vt:lpstr>PowerPoint Presentation</vt:lpstr>
      <vt:lpstr>PowerPoint Presentation</vt:lpstr>
      <vt:lpstr>PowerPoint Presentation</vt:lpstr>
      <vt:lpstr>PowerPoint Presentation</vt:lpstr>
      <vt:lpstr>Pathway of Blood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 Anatomy, Part 2 (pg 4)</dc:title>
  <dc:creator>Eugene School District 4J</dc:creator>
  <cp:lastModifiedBy>Eugene School District 4J</cp:lastModifiedBy>
  <cp:revision>2</cp:revision>
  <dcterms:created xsi:type="dcterms:W3CDTF">2019-01-13T06:03:35Z</dcterms:created>
  <dcterms:modified xsi:type="dcterms:W3CDTF">2019-01-13T06:08:09Z</dcterms:modified>
</cp:coreProperties>
</file>