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58" r:id="rId8"/>
    <p:sldId id="259" r:id="rId9"/>
    <p:sldId id="262" r:id="rId10"/>
    <p:sldId id="268" r:id="rId11"/>
    <p:sldId id="269" r:id="rId12"/>
    <p:sldId id="270" r:id="rId13"/>
    <p:sldId id="271" r:id="rId14"/>
    <p:sldId id="261" r:id="rId15"/>
    <p:sldId id="272" r:id="rId16"/>
    <p:sldId id="263" r:id="rId17"/>
    <p:sldId id="276" r:id="rId18"/>
    <p:sldId id="273" r:id="rId19"/>
    <p:sldId id="277" r:id="rId20"/>
    <p:sldId id="279" r:id="rId21"/>
    <p:sldId id="281" r:id="rId22"/>
    <p:sldId id="282" r:id="rId23"/>
    <p:sldId id="283" r:id="rId24"/>
    <p:sldId id="284" r:id="rId25"/>
    <p:sldId id="288" r:id="rId26"/>
    <p:sldId id="278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3324-66B0-46D3-9642-C5BAD4B887D0}" type="datetimeFigureOut">
              <a:rPr lang="en-US" smtClean="0"/>
              <a:pPr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04E3-61CC-4D4D-BD50-175359EB4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3324-66B0-46D3-9642-C5BAD4B887D0}" type="datetimeFigureOut">
              <a:rPr lang="en-US" smtClean="0"/>
              <a:pPr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04E3-61CC-4D4D-BD50-175359EB4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3324-66B0-46D3-9642-C5BAD4B887D0}" type="datetimeFigureOut">
              <a:rPr lang="en-US" smtClean="0"/>
              <a:pPr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04E3-61CC-4D4D-BD50-175359EB4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3324-66B0-46D3-9642-C5BAD4B887D0}" type="datetimeFigureOut">
              <a:rPr lang="en-US" smtClean="0"/>
              <a:pPr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04E3-61CC-4D4D-BD50-175359EB4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3324-66B0-46D3-9642-C5BAD4B887D0}" type="datetimeFigureOut">
              <a:rPr lang="en-US" smtClean="0"/>
              <a:pPr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04E3-61CC-4D4D-BD50-175359EB4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3324-66B0-46D3-9642-C5BAD4B887D0}" type="datetimeFigureOut">
              <a:rPr lang="en-US" smtClean="0"/>
              <a:pPr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04E3-61CC-4D4D-BD50-175359EB4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3324-66B0-46D3-9642-C5BAD4B887D0}" type="datetimeFigureOut">
              <a:rPr lang="en-US" smtClean="0"/>
              <a:pPr/>
              <a:t>2/1/16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04E3-61CC-4D4D-BD50-175359EB4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3324-66B0-46D3-9642-C5BAD4B887D0}" type="datetimeFigureOut">
              <a:rPr lang="en-US" smtClean="0"/>
              <a:pPr/>
              <a:t>2/1/16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04E3-61CC-4D4D-BD50-175359EB4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3324-66B0-46D3-9642-C5BAD4B887D0}" type="datetimeFigureOut">
              <a:rPr lang="en-US" smtClean="0"/>
              <a:pPr/>
              <a:t>2/1/16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04E3-61CC-4D4D-BD50-175359EB4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3324-66B0-46D3-9642-C5BAD4B887D0}" type="datetimeFigureOut">
              <a:rPr lang="en-US" smtClean="0"/>
              <a:pPr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04E3-61CC-4D4D-BD50-175359EB4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3324-66B0-46D3-9642-C5BAD4B887D0}" type="datetimeFigureOut">
              <a:rPr lang="en-US" smtClean="0"/>
              <a:pPr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04E3-61CC-4D4D-BD50-175359EB4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03324-66B0-46D3-9642-C5BAD4B887D0}" type="datetimeFigureOut">
              <a:rPr lang="en-US" smtClean="0"/>
              <a:pPr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E04E3-61CC-4D4D-BD50-175359EB4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Notes: Blood Vessels (pg 8)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Capillaries form the connection between arteries and veins</a:t>
            </a:r>
          </a:p>
          <a:p>
            <a:pPr>
              <a:buNone/>
            </a:pPr>
            <a:r>
              <a:rPr lang="en-US" dirty="0" smtClean="0"/>
              <a:t>Smallest blood vessels. Walls are only 1 cell thick. Tiny diameter (RBCs must go through single file). </a:t>
            </a:r>
          </a:p>
          <a:p>
            <a:pPr>
              <a:buNone/>
            </a:pPr>
            <a:r>
              <a:rPr lang="en-US" dirty="0" smtClean="0"/>
              <a:t>Very numerous (total length of capillaries in your body is around 25,000 miles!)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Capillaries form the connection between arteries and veins</a:t>
            </a:r>
          </a:p>
          <a:p>
            <a:pPr>
              <a:buNone/>
            </a:pPr>
            <a:r>
              <a:rPr lang="en-US" dirty="0" smtClean="0"/>
              <a:t>Smallest blood vessels. Walls are only 1 cell thick. Tiny diameter (RBCs must go through single file). </a:t>
            </a:r>
          </a:p>
          <a:p>
            <a:pPr>
              <a:buNone/>
            </a:pPr>
            <a:r>
              <a:rPr lang="en-US" dirty="0" smtClean="0"/>
              <a:t>Very numerous (total length of capillaries in your body is around 25,000 miles!)</a:t>
            </a:r>
          </a:p>
          <a:p>
            <a:pPr>
              <a:buNone/>
            </a:pPr>
            <a:r>
              <a:rPr lang="en-US" dirty="0" smtClean="0"/>
              <a:t>Function = Exchange of gases and nutrients between blood and tissues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Capillaries form the connection between arteries and veins</a:t>
            </a:r>
          </a:p>
          <a:p>
            <a:pPr>
              <a:buNone/>
            </a:pPr>
            <a:r>
              <a:rPr lang="en-US" dirty="0" smtClean="0"/>
              <a:t>Smallest blood vessels. Walls are only 1 cell thick. Tiny diameter (RBCs must go through single file). </a:t>
            </a:r>
          </a:p>
          <a:p>
            <a:pPr>
              <a:buNone/>
            </a:pPr>
            <a:r>
              <a:rPr lang="en-US" dirty="0" smtClean="0"/>
              <a:t>Very numerous (total length of capillaries in your body is around 25,000 miles!)</a:t>
            </a:r>
          </a:p>
          <a:p>
            <a:pPr>
              <a:buNone/>
            </a:pPr>
            <a:r>
              <a:rPr lang="en-US" dirty="0" smtClean="0"/>
              <a:t>Function = Exchange of gases and nutrients between blood and tissues</a:t>
            </a:r>
          </a:p>
          <a:p>
            <a:pPr>
              <a:buNone/>
            </a:pPr>
            <a:r>
              <a:rPr lang="en-US" dirty="0" smtClean="0"/>
              <a:t>Blood travels very slowly through capillaries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Veins carry blood TOWARD the heart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Veins carry blood TOWARD the heart</a:t>
            </a:r>
          </a:p>
          <a:p>
            <a:pPr>
              <a:buNone/>
            </a:pPr>
            <a:r>
              <a:rPr lang="en-US" dirty="0"/>
              <a:t>T</a:t>
            </a:r>
            <a:r>
              <a:rPr lang="en-US" dirty="0" smtClean="0"/>
              <a:t>ransport deoxygenated blood (Except Pulmonary veins – carry oxygenated blood from the lungs to the left atrium)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Veins carry blood TOWARD the heart</a:t>
            </a:r>
          </a:p>
          <a:p>
            <a:pPr>
              <a:buNone/>
            </a:pPr>
            <a:r>
              <a:rPr lang="en-US" dirty="0"/>
              <a:t>T</a:t>
            </a:r>
            <a:r>
              <a:rPr lang="en-US" dirty="0" smtClean="0"/>
              <a:t>ransport deoxygenated blood (Except Pulmonary veins – carry oxygenated blood from the lungs to the left atrium)</a:t>
            </a:r>
          </a:p>
          <a:p>
            <a:pPr>
              <a:buNone/>
            </a:pPr>
            <a:r>
              <a:rPr lang="en-US" dirty="0" smtClean="0"/>
              <a:t>After flowing through capillaries, blood enters microscopic </a:t>
            </a:r>
            <a:r>
              <a:rPr lang="en-US" dirty="0" err="1" smtClean="0"/>
              <a:t>venules</a:t>
            </a:r>
            <a:r>
              <a:rPr lang="en-US" dirty="0" smtClean="0"/>
              <a:t> which converge into veins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5943600" cy="5592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3. Veins: Carry blood TOWARD the heart</a:t>
            </a:r>
          </a:p>
          <a:p>
            <a:pPr>
              <a:buNone/>
            </a:pPr>
            <a:r>
              <a:rPr lang="en-US" dirty="0"/>
              <a:t>T</a:t>
            </a:r>
            <a:r>
              <a:rPr lang="en-US" dirty="0" smtClean="0"/>
              <a:t>ransport deoxygenated blood (Except Pulmonary veins – carry oxygenated blood from the lungs to the left atrium)</a:t>
            </a:r>
          </a:p>
          <a:p>
            <a:pPr>
              <a:buNone/>
            </a:pPr>
            <a:r>
              <a:rPr lang="en-US" dirty="0" smtClean="0"/>
              <a:t>After flowing through capillaries, blood enters </a:t>
            </a:r>
            <a:r>
              <a:rPr lang="en-US" dirty="0" err="1" smtClean="0"/>
              <a:t>microcopic</a:t>
            </a:r>
            <a:r>
              <a:rPr lang="en-US" dirty="0" smtClean="0"/>
              <a:t> </a:t>
            </a:r>
            <a:r>
              <a:rPr lang="en-US" dirty="0" err="1" smtClean="0"/>
              <a:t>venules</a:t>
            </a:r>
            <a:r>
              <a:rPr lang="en-US" dirty="0" smtClean="0"/>
              <a:t> which converge into veins</a:t>
            </a:r>
          </a:p>
          <a:p>
            <a:pPr>
              <a:buNone/>
            </a:pPr>
            <a:r>
              <a:rPr lang="en-US" dirty="0" smtClean="0"/>
              <a:t>Have valves that prevent backflow of blood</a:t>
            </a:r>
          </a:p>
        </p:txBody>
      </p:sp>
      <p:pic>
        <p:nvPicPr>
          <p:cNvPr id="11266" name="Picture 2" descr="http://wiki.nus.edu.sg/download/attachments/60260416/Veinvalves.png?version=1&amp;modificationDate=12664718180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4550" y="381000"/>
            <a:ext cx="3219450" cy="453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5943600" cy="5592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3. Veins: Carry blood TOWARD the heart</a:t>
            </a:r>
          </a:p>
          <a:p>
            <a:pPr>
              <a:buNone/>
            </a:pPr>
            <a:r>
              <a:rPr lang="en-US" dirty="0"/>
              <a:t>T</a:t>
            </a:r>
            <a:r>
              <a:rPr lang="en-US" dirty="0" smtClean="0"/>
              <a:t>ransport deoxygenated blood (Except Pulmonary veins – carry oxygenated blood from the lungs to the left atrium)</a:t>
            </a:r>
          </a:p>
          <a:p>
            <a:pPr>
              <a:buNone/>
            </a:pPr>
            <a:r>
              <a:rPr lang="en-US" dirty="0" smtClean="0"/>
              <a:t>After flowing through capillaries, blood enters </a:t>
            </a:r>
            <a:r>
              <a:rPr lang="en-US" dirty="0" err="1" smtClean="0"/>
              <a:t>microcopic</a:t>
            </a:r>
            <a:r>
              <a:rPr lang="en-US" dirty="0" smtClean="0"/>
              <a:t> </a:t>
            </a:r>
            <a:r>
              <a:rPr lang="en-US" dirty="0" err="1" smtClean="0"/>
              <a:t>venules</a:t>
            </a:r>
            <a:r>
              <a:rPr lang="en-US" dirty="0" smtClean="0"/>
              <a:t> which converge into veins</a:t>
            </a:r>
          </a:p>
          <a:p>
            <a:pPr>
              <a:buNone/>
            </a:pPr>
            <a:r>
              <a:rPr lang="en-US" dirty="0" smtClean="0"/>
              <a:t>Have valves that prevent backflow of blood</a:t>
            </a:r>
          </a:p>
        </p:txBody>
      </p:sp>
      <p:pic>
        <p:nvPicPr>
          <p:cNvPr id="5" name="Picture 4" descr="http://ts4.mm.bing.net/images/thumbnail.aspx?q=524499430751&amp;id=bbe435bea8f1e3b1a401c738bfedfea6&amp;url=http%3a%2f%2flasertreatmentforvaricoseveins.com%2fimages%2fvaricose_vei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609600"/>
            <a:ext cx="3124200" cy="3030475"/>
          </a:xfrm>
          <a:prstGeom prst="rect">
            <a:avLst/>
          </a:prstGeom>
          <a:noFill/>
        </p:spPr>
      </p:pic>
      <p:pic>
        <p:nvPicPr>
          <p:cNvPr id="19458" name="Picture 2" descr="http://ts3.mm.bing.net/images/thumbnail.aspx?q=845369115182&amp;id=f14cfbe6d8868016aa9c8422c5b57393&amp;url=http%3a%2f%2fvenacure-evlt.com%2fimages%2fuploads%2fvaricose_vei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3708400"/>
            <a:ext cx="2362200" cy="314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Veins carry blood TOWARD the heart</a:t>
            </a:r>
          </a:p>
          <a:p>
            <a:pPr>
              <a:buNone/>
            </a:pPr>
            <a:r>
              <a:rPr lang="en-US" dirty="0"/>
              <a:t>T</a:t>
            </a:r>
            <a:r>
              <a:rPr lang="en-US" dirty="0" smtClean="0"/>
              <a:t>ransport deoxygenated blood (Except Pulmonary veins – carry oxygenated blood from the lungs to the left atrium)</a:t>
            </a:r>
          </a:p>
          <a:p>
            <a:pPr>
              <a:buNone/>
            </a:pPr>
            <a:r>
              <a:rPr lang="en-US" dirty="0" smtClean="0"/>
              <a:t>After flowing through capillaries, blood enters </a:t>
            </a:r>
            <a:r>
              <a:rPr lang="en-US" dirty="0" err="1" smtClean="0"/>
              <a:t>microcopic</a:t>
            </a:r>
            <a:r>
              <a:rPr lang="en-US" dirty="0" smtClean="0"/>
              <a:t> </a:t>
            </a:r>
            <a:r>
              <a:rPr lang="en-US" dirty="0" err="1" smtClean="0"/>
              <a:t>venules</a:t>
            </a:r>
            <a:r>
              <a:rPr lang="en-US" dirty="0" smtClean="0"/>
              <a:t> which converge into veins</a:t>
            </a:r>
          </a:p>
          <a:p>
            <a:pPr>
              <a:buNone/>
            </a:pPr>
            <a:r>
              <a:rPr lang="en-US" dirty="0" smtClean="0"/>
              <a:t>Have valves that prevent backflow of blood</a:t>
            </a:r>
          </a:p>
          <a:p>
            <a:pPr>
              <a:buNone/>
            </a:pPr>
            <a:r>
              <a:rPr lang="en-US" dirty="0" smtClean="0"/>
              <a:t>Blood travels more slowly and under</a:t>
            </a:r>
            <a:r>
              <a:rPr lang="en-US" dirty="0"/>
              <a:t> </a:t>
            </a:r>
            <a:r>
              <a:rPr lang="en-US" dirty="0" smtClean="0"/>
              <a:t>much lower pressure than in arteries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Vessel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Arteries</a:t>
            </a:r>
          </a:p>
          <a:p>
            <a:r>
              <a:rPr lang="en-US" dirty="0" smtClean="0"/>
              <a:t>Aorta: leaves left ventricle. Largest artery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Arteries  carry blood AWAY from the heart</a:t>
            </a:r>
          </a:p>
          <a:p>
            <a:pPr marL="514350" indent="-514350"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Vessel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Arteries</a:t>
            </a:r>
          </a:p>
          <a:p>
            <a:r>
              <a:rPr lang="en-US" dirty="0" smtClean="0"/>
              <a:t>Aorta: leaves left ventricle. </a:t>
            </a:r>
            <a:r>
              <a:rPr lang="en-US" smtClean="0"/>
              <a:t>Largest artery</a:t>
            </a:r>
          </a:p>
          <a:p>
            <a:r>
              <a:rPr lang="en-US" dirty="0" smtClean="0"/>
              <a:t>Coronary: Branches from ascending aorta. Supplies oxygenated blood to myocardium of heart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Vessel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Arteries</a:t>
            </a:r>
          </a:p>
          <a:p>
            <a:r>
              <a:rPr lang="en-US" dirty="0" smtClean="0"/>
              <a:t>Aorta: leaves left ventricle</a:t>
            </a:r>
          </a:p>
          <a:p>
            <a:r>
              <a:rPr lang="en-US" dirty="0" smtClean="0"/>
              <a:t>Coronary: Branches from ascending aorta. Supplies oxygenated blood to myocardium of heart</a:t>
            </a:r>
          </a:p>
          <a:p>
            <a:r>
              <a:rPr lang="en-US" dirty="0" smtClean="0"/>
              <a:t>Pulmonary: from right ventricle to lungs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Vessel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Arteries</a:t>
            </a:r>
          </a:p>
          <a:p>
            <a:r>
              <a:rPr lang="en-US" dirty="0" smtClean="0"/>
              <a:t>Aorta: leaves left ventricle</a:t>
            </a:r>
          </a:p>
          <a:p>
            <a:r>
              <a:rPr lang="en-US" dirty="0" smtClean="0"/>
              <a:t>Coronary: Branches from ascending aorta. Supplies oxygenated blood to myocardium of heart</a:t>
            </a:r>
          </a:p>
          <a:p>
            <a:r>
              <a:rPr lang="en-US" dirty="0" smtClean="0"/>
              <a:t>Pulmonary: from right ventricle to lungs</a:t>
            </a:r>
          </a:p>
          <a:p>
            <a:r>
              <a:rPr lang="en-US" dirty="0" smtClean="0"/>
              <a:t>Carotid: Supplies brain and head. Pulse point in neck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Vessel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Arteries</a:t>
            </a:r>
          </a:p>
          <a:p>
            <a:r>
              <a:rPr lang="en-US" dirty="0" smtClean="0"/>
              <a:t>Aorta: leaves left ventricle</a:t>
            </a:r>
          </a:p>
          <a:p>
            <a:r>
              <a:rPr lang="en-US" dirty="0" smtClean="0"/>
              <a:t>Coronary: Branches from ascending aorta. Supplies oxygenated blood to myocardium of heart</a:t>
            </a:r>
          </a:p>
          <a:p>
            <a:r>
              <a:rPr lang="en-US" dirty="0" smtClean="0"/>
              <a:t>Pulmonary: from right ventricle to lungs</a:t>
            </a:r>
          </a:p>
          <a:p>
            <a:r>
              <a:rPr lang="en-US" dirty="0" smtClean="0"/>
              <a:t>Carotid: Supplies brain and head. Pulse point in neck</a:t>
            </a:r>
          </a:p>
          <a:p>
            <a:r>
              <a:rPr lang="en-US" dirty="0" smtClean="0"/>
              <a:t>Brachial: Supplies arm. Where blood pressure is taken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Blood Vessel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Arteries</a:t>
            </a:r>
          </a:p>
          <a:p>
            <a:r>
              <a:rPr lang="en-US" dirty="0" smtClean="0"/>
              <a:t>Aorta: leaves left ventricle</a:t>
            </a:r>
          </a:p>
          <a:p>
            <a:r>
              <a:rPr lang="en-US" dirty="0" smtClean="0"/>
              <a:t>Coronary: Branches from ascending aorta. Supplies oxygenated blood to myocardium of heart</a:t>
            </a:r>
          </a:p>
          <a:p>
            <a:r>
              <a:rPr lang="en-US" dirty="0" smtClean="0"/>
              <a:t>Pulmonary: from right ventricle to lungs</a:t>
            </a:r>
          </a:p>
          <a:p>
            <a:r>
              <a:rPr lang="en-US" dirty="0" smtClean="0"/>
              <a:t>Carotid: Supplies brain and head. Pulse point in neck</a:t>
            </a:r>
          </a:p>
          <a:p>
            <a:r>
              <a:rPr lang="en-US" dirty="0" smtClean="0"/>
              <a:t>Brachial: Supplies arm. Where blood pressure is taken</a:t>
            </a:r>
          </a:p>
          <a:p>
            <a:r>
              <a:rPr lang="en-US" dirty="0" smtClean="0"/>
              <a:t>Iliac:</a:t>
            </a:r>
            <a:r>
              <a:rPr lang="en-US" dirty="0" smtClean="0"/>
              <a:t> Forms from the bifurcation of the aorta. Supplies </a:t>
            </a:r>
            <a:r>
              <a:rPr lang="en-US" dirty="0" smtClean="0"/>
              <a:t>reproductive organs and </a:t>
            </a:r>
            <a:r>
              <a:rPr lang="en-US" dirty="0" smtClean="0"/>
              <a:t>legs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Blood Vessel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Arteries</a:t>
            </a:r>
          </a:p>
          <a:p>
            <a:r>
              <a:rPr lang="en-US" dirty="0" smtClean="0"/>
              <a:t>Aorta: leaves left ventricle</a:t>
            </a:r>
          </a:p>
          <a:p>
            <a:r>
              <a:rPr lang="en-US" dirty="0" smtClean="0"/>
              <a:t>Coronary: Branches from ascending aorta. Supplies oxygenated blood to myocardium of heart</a:t>
            </a:r>
          </a:p>
          <a:p>
            <a:r>
              <a:rPr lang="en-US" dirty="0" smtClean="0"/>
              <a:t>Pulmonary: from right ventricle to lungs</a:t>
            </a:r>
          </a:p>
          <a:p>
            <a:r>
              <a:rPr lang="en-US" dirty="0" smtClean="0"/>
              <a:t>Carotid: Supplies brain and head. Pulse point in neck</a:t>
            </a:r>
          </a:p>
          <a:p>
            <a:r>
              <a:rPr lang="en-US" dirty="0" smtClean="0"/>
              <a:t>Brachial: Supplies arm. Where blood pressure is taken</a:t>
            </a:r>
          </a:p>
          <a:p>
            <a:r>
              <a:rPr lang="en-US" dirty="0" smtClean="0"/>
              <a:t>Iliac:</a:t>
            </a:r>
            <a:r>
              <a:rPr lang="en-US" dirty="0" smtClean="0"/>
              <a:t> Forms from the bifurcation of the aorta. Supplies </a:t>
            </a:r>
            <a:r>
              <a:rPr lang="en-US" dirty="0" smtClean="0"/>
              <a:t>reproductive organs and legs</a:t>
            </a:r>
          </a:p>
          <a:p>
            <a:r>
              <a:rPr lang="en-US" dirty="0" smtClean="0"/>
              <a:t>Femoral: Supplies thigh muscles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Vessel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Veins</a:t>
            </a:r>
          </a:p>
          <a:p>
            <a:r>
              <a:rPr lang="en-US" dirty="0" smtClean="0"/>
              <a:t>Superior and Inferior Vena Cava: largest veins. Empty into right atrium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Vessel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Veins</a:t>
            </a:r>
          </a:p>
          <a:p>
            <a:r>
              <a:rPr lang="en-US" dirty="0" smtClean="0"/>
              <a:t>Superior and Inferior Vena Cava: largest veins. Empty into right atrium</a:t>
            </a:r>
          </a:p>
          <a:p>
            <a:r>
              <a:rPr lang="en-US" dirty="0" smtClean="0"/>
              <a:t>Pulmonary: from lungs to left atrium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Vessel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Veins</a:t>
            </a:r>
          </a:p>
          <a:p>
            <a:r>
              <a:rPr lang="en-US" dirty="0" smtClean="0"/>
              <a:t>Superior and Inferior Vena Cava: largest veins. Empty into right atrium</a:t>
            </a:r>
          </a:p>
          <a:p>
            <a:r>
              <a:rPr lang="en-US" dirty="0" smtClean="0"/>
              <a:t>Pulmonary: from lungs to left atrium</a:t>
            </a:r>
          </a:p>
          <a:p>
            <a:r>
              <a:rPr lang="en-US" dirty="0" smtClean="0"/>
              <a:t>Jugular: Drains blood from brain and head. Visible in neck when angry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Vessel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Veins</a:t>
            </a:r>
          </a:p>
          <a:p>
            <a:r>
              <a:rPr lang="en-US" dirty="0" smtClean="0"/>
              <a:t>Superior and Inferior Vena Cava: largest veins. Empty into right atrium</a:t>
            </a:r>
          </a:p>
          <a:p>
            <a:r>
              <a:rPr lang="en-US" dirty="0" smtClean="0"/>
              <a:t>Pulmonary: from lungs to left atrium</a:t>
            </a:r>
          </a:p>
          <a:p>
            <a:r>
              <a:rPr lang="en-US" dirty="0" smtClean="0"/>
              <a:t>Jugular: Drains blood from brain and head. Visible in neck when angry</a:t>
            </a:r>
          </a:p>
          <a:p>
            <a:r>
              <a:rPr lang="en-US" dirty="0" smtClean="0"/>
              <a:t>Hepatic portal: Drains blood from the digestive system and carries it to liver. Allows liver to store nutrients and filter out toxins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Arteries  carry blood AWAY from the heart</a:t>
            </a:r>
          </a:p>
          <a:p>
            <a:pPr marL="514350" indent="-514350">
              <a:buNone/>
            </a:pPr>
            <a:r>
              <a:rPr lang="en-US" dirty="0" smtClean="0"/>
              <a:t>Transport oxygenated blood </a:t>
            </a:r>
            <a:r>
              <a:rPr lang="en-US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Arteries  carry blood AWAY from the heart</a:t>
            </a:r>
          </a:p>
          <a:p>
            <a:pPr marL="514350" indent="-514350">
              <a:buNone/>
            </a:pPr>
            <a:r>
              <a:rPr lang="en-US" dirty="0" smtClean="0"/>
              <a:t>Transport oxygenated blood (Except Pulmonary Arteries which carry deoxygenated blood from heart to the lungs)</a:t>
            </a:r>
          </a:p>
          <a:p>
            <a:pPr marL="514350" indent="-514350"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Arteries  carry blood AWAY from the heart</a:t>
            </a:r>
          </a:p>
          <a:p>
            <a:pPr marL="514350" indent="-514350">
              <a:buNone/>
            </a:pPr>
            <a:r>
              <a:rPr lang="en-US" dirty="0" smtClean="0"/>
              <a:t>Transport oxygenated blood (Except Pulmonary Arteries which carry deoxygenated blood from heart to the lungs)</a:t>
            </a:r>
          </a:p>
          <a:p>
            <a:pPr marL="514350" indent="-514350">
              <a:buNone/>
            </a:pPr>
            <a:r>
              <a:rPr lang="en-US" dirty="0" smtClean="0"/>
              <a:t>Blood moves rapidly through arteries and is under high pressure</a:t>
            </a:r>
          </a:p>
          <a:p>
            <a:pPr marL="514350" indent="-514350"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Arteries  carry blood AWAY from the heart</a:t>
            </a:r>
          </a:p>
          <a:p>
            <a:pPr marL="514350" indent="-514350">
              <a:buNone/>
            </a:pPr>
            <a:r>
              <a:rPr lang="en-US" dirty="0" smtClean="0"/>
              <a:t>Transport oxygenated blood (Except Pulmonary Arteries which carry deoxygenated blood from heart to the lungs)</a:t>
            </a:r>
          </a:p>
          <a:p>
            <a:pPr marL="514350" indent="-514350">
              <a:buNone/>
            </a:pPr>
            <a:r>
              <a:rPr lang="en-US" dirty="0" smtClean="0"/>
              <a:t>Blood moves rapidly through arteries and is under high pressure</a:t>
            </a:r>
          </a:p>
          <a:p>
            <a:pPr marL="514350" indent="-514350">
              <a:buNone/>
            </a:pPr>
            <a:r>
              <a:rPr lang="en-US" dirty="0" smtClean="0"/>
              <a:t>Arteries branch until they become microscopic arterioles</a:t>
            </a:r>
          </a:p>
          <a:p>
            <a:pPr marL="514350" indent="-514350"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Capillaries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Capillaries form the connection between arteries and veins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895599"/>
            <a:ext cx="5943600" cy="322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Capillaries form the connection between arteries and veins</a:t>
            </a:r>
          </a:p>
          <a:p>
            <a:pPr>
              <a:buNone/>
            </a:pPr>
            <a:r>
              <a:rPr lang="en-US" dirty="0" smtClean="0"/>
              <a:t>Smallest blood vessels. Walls are only 1 cell thick. Tiny diameter (RBCs must go through single file).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4404628"/>
            <a:ext cx="4995862" cy="2453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Capillaries form the connection between arteries and veins</a:t>
            </a:r>
          </a:p>
          <a:p>
            <a:pPr>
              <a:buNone/>
            </a:pPr>
            <a:r>
              <a:rPr lang="en-US" dirty="0" smtClean="0"/>
              <a:t>Smallest blood vessels. Walls are only 1 cell thick. Tiny diameter (RBCs must go through single file). </a:t>
            </a:r>
          </a:p>
          <a:p>
            <a:pPr>
              <a:buNone/>
            </a:pPr>
            <a:r>
              <a:rPr lang="en-US" dirty="0" smtClean="0"/>
              <a:t>Very numerous (total length of capillaries in your body is around ______________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75265</TotalTime>
  <Words>1043</Words>
  <Application>Microsoft Office PowerPoint</Application>
  <PresentationFormat>On-screen Show (4:3)</PresentationFormat>
  <Paragraphs>121</Paragraphs>
  <Slides>29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Notes: Blood Vessels (pg 8)</vt:lpstr>
      <vt:lpstr>Arteries</vt:lpstr>
      <vt:lpstr>Arteries</vt:lpstr>
      <vt:lpstr>Arteries</vt:lpstr>
      <vt:lpstr>Arteries</vt:lpstr>
      <vt:lpstr>Arteries</vt:lpstr>
      <vt:lpstr>Capillaries</vt:lpstr>
      <vt:lpstr>Slide 8</vt:lpstr>
      <vt:lpstr>Slide 9</vt:lpstr>
      <vt:lpstr>Slide 10</vt:lpstr>
      <vt:lpstr>Slide 11</vt:lpstr>
      <vt:lpstr>Slide 12</vt:lpstr>
      <vt:lpstr>Veins</vt:lpstr>
      <vt:lpstr>Slide 14</vt:lpstr>
      <vt:lpstr>Slide 15</vt:lpstr>
      <vt:lpstr>Slide 16</vt:lpstr>
      <vt:lpstr>Slide 17</vt:lpstr>
      <vt:lpstr>Slide 18</vt:lpstr>
      <vt:lpstr>Blood Vessel Identification</vt:lpstr>
      <vt:lpstr>Blood Vessel Identification</vt:lpstr>
      <vt:lpstr>Blood Vessel Identification</vt:lpstr>
      <vt:lpstr>Blood Vessel Identification</vt:lpstr>
      <vt:lpstr>Blood Vessel Identification</vt:lpstr>
      <vt:lpstr>Blood Vessel Identification</vt:lpstr>
      <vt:lpstr>Blood Vessel Identification</vt:lpstr>
      <vt:lpstr>Blood Vessel Identification</vt:lpstr>
      <vt:lpstr>Blood Vessel Identification</vt:lpstr>
      <vt:lpstr>Blood Vessel Identification</vt:lpstr>
      <vt:lpstr>Blood Vessel Identification</vt:lpstr>
    </vt:vector>
  </TitlesOfParts>
  <Company>4J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Notes: Blood Vessels</dc:title>
  <dc:creator>South Eugene High School</dc:creator>
  <cp:lastModifiedBy>Teacher</cp:lastModifiedBy>
  <cp:revision>208</cp:revision>
  <dcterms:created xsi:type="dcterms:W3CDTF">2016-02-01T17:53:24Z</dcterms:created>
  <dcterms:modified xsi:type="dcterms:W3CDTF">2016-02-01T22:01:21Z</dcterms:modified>
</cp:coreProperties>
</file>