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14"/>
  </p:handoutMasterIdLst>
  <p:sldIdLst>
    <p:sldId id="268" r:id="rId2"/>
    <p:sldId id="269" r:id="rId3"/>
    <p:sldId id="259" r:id="rId4"/>
    <p:sldId id="260" r:id="rId5"/>
    <p:sldId id="261" r:id="rId6"/>
    <p:sldId id="262" r:id="rId7"/>
    <p:sldId id="257" r:id="rId8"/>
    <p:sldId id="267" r:id="rId9"/>
    <p:sldId id="25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84854-8B02-914F-B5BE-5F59A26CC31E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B9435-FC2C-0442-9877-124EAE97C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1FF2-CA70-4EFB-A42D-DC8E7005A9BA}" type="datetimeFigureOut">
              <a:rPr lang="en-US" smtClean="0"/>
              <a:pPr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C09F1-6CC5-4B95-BF42-49614A87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Blood Pressure (pg 10)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that affect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Cardiac output (heart rate x stroke volume)</a:t>
            </a:r>
          </a:p>
          <a:p>
            <a:pPr>
              <a:buNone/>
            </a:pPr>
            <a:r>
              <a:rPr lang="en-US" dirty="0" smtClean="0"/>
              <a:t>2. Blood volume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that affect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Cardiac output (heart rate x stroke volume)</a:t>
            </a:r>
          </a:p>
          <a:p>
            <a:pPr>
              <a:buNone/>
            </a:pPr>
            <a:r>
              <a:rPr lang="en-US" dirty="0" smtClean="0"/>
              <a:t>2. Blood volume</a:t>
            </a:r>
          </a:p>
          <a:p>
            <a:pPr>
              <a:buNone/>
            </a:pPr>
            <a:r>
              <a:rPr lang="en-US" dirty="0" smtClean="0"/>
              <a:t>3. Resistance (vasoconstriction, atherosclerosis)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that affect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Cardiac output (heart rate x stroke volume)</a:t>
            </a:r>
          </a:p>
          <a:p>
            <a:pPr>
              <a:buNone/>
            </a:pPr>
            <a:r>
              <a:rPr lang="en-US" dirty="0" smtClean="0"/>
              <a:t>2. Blood volume</a:t>
            </a:r>
          </a:p>
          <a:p>
            <a:pPr>
              <a:buNone/>
            </a:pPr>
            <a:r>
              <a:rPr lang="en-US" dirty="0" smtClean="0"/>
              <a:t>3. Resistance (vasoconstriction, atherosclerosis)</a:t>
            </a:r>
          </a:p>
          <a:p>
            <a:pPr>
              <a:buNone/>
            </a:pPr>
            <a:r>
              <a:rPr lang="en-US" dirty="0" smtClean="0"/>
              <a:t>4. Viscosity of blood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Blood Pressure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Systole = Ventricles contracting</a:t>
            </a:r>
          </a:p>
          <a:p>
            <a:r>
              <a:rPr lang="en-US" dirty="0" smtClean="0"/>
              <a:t>Diastole = Ventricles relaxed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If your blood vessels were completely rigid then blood pressure would spike very high during systole and drop to zero during diastole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If your blood vessels were completely rigid then blood pressure would spike very high during systole and drop to zero during diastole</a:t>
            </a:r>
          </a:p>
          <a:p>
            <a:r>
              <a:rPr lang="en-US" dirty="0" smtClean="0"/>
              <a:t>Luckily, our vessels are elastic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If your blood vessels were completely rigid then blood pressure would spike very high during systole and drop to zero during diastole</a:t>
            </a:r>
          </a:p>
          <a:p>
            <a:r>
              <a:rPr lang="en-US" dirty="0" smtClean="0"/>
              <a:t>Luckily, our vessels are elastic</a:t>
            </a:r>
          </a:p>
          <a:p>
            <a:r>
              <a:rPr lang="en-US" dirty="0" smtClean="0"/>
              <a:t>During Systole: vessels stretch (widen), absorbing some of the pumping force. BP is high, but not nearly as high as it would be with rigid vessels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your blood vessels were completely rigid then blood pressure would spike very high during systole and drop to zero during diastole</a:t>
            </a:r>
          </a:p>
          <a:p>
            <a:r>
              <a:rPr lang="en-US" dirty="0" smtClean="0"/>
              <a:t>Luckily, our vessels are elastic</a:t>
            </a:r>
          </a:p>
          <a:p>
            <a:r>
              <a:rPr lang="en-US" dirty="0" smtClean="0"/>
              <a:t>During Systole: vessels stretch (widen), absorbing some of the pumping force. BP is high, but not nearly as high as it would be with rigid vessels</a:t>
            </a:r>
          </a:p>
          <a:p>
            <a:r>
              <a:rPr lang="en-US" dirty="0" smtClean="0"/>
              <a:t>During Diastole: Stretched vessels gradually return to normal size, keeping some pressure on the blood. BP is low, but not zero.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399"/>
            <a:ext cx="7162800" cy="656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Pressure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numbers (Example: 120 / 80)</a:t>
            </a:r>
          </a:p>
          <a:p>
            <a:r>
              <a:rPr lang="en-US" dirty="0" smtClean="0"/>
              <a:t>Higher number = Systolic. Pressure when ventricles are contracting</a:t>
            </a:r>
          </a:p>
          <a:p>
            <a:r>
              <a:rPr lang="en-US" dirty="0" smtClean="0"/>
              <a:t>Lower number = Diastolic. Pressure when ventricles are relaxed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that affect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Cardiac output (heart rate x stroke volume)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65095</TotalTime>
  <Words>355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Notes: Blood Pressure (pg 10) </vt:lpstr>
      <vt:lpstr>Notes: Blood Pressure </vt:lpstr>
      <vt:lpstr>Blood Pressure</vt:lpstr>
      <vt:lpstr>Blood Pressure</vt:lpstr>
      <vt:lpstr>Blood Pressure</vt:lpstr>
      <vt:lpstr>Blood Pressure</vt:lpstr>
      <vt:lpstr>me</vt:lpstr>
      <vt:lpstr>Blood Pressure Reading</vt:lpstr>
      <vt:lpstr>Factors that affect blood pressure</vt:lpstr>
      <vt:lpstr>Factors that affect blood pressure</vt:lpstr>
      <vt:lpstr>Factors that affect blood pressure</vt:lpstr>
      <vt:lpstr>Factors that affect blood pressure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514</cp:revision>
  <cp:lastPrinted>2012-03-08T20:54:04Z</cp:lastPrinted>
  <dcterms:created xsi:type="dcterms:W3CDTF">2015-01-29T22:05:50Z</dcterms:created>
  <dcterms:modified xsi:type="dcterms:W3CDTF">2015-02-13T22:21:45Z</dcterms:modified>
</cp:coreProperties>
</file>