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handoutMasterIdLst>
    <p:handoutMasterId r:id="rId17"/>
  </p:handoutMasterIdLst>
  <p:sldIdLst>
    <p:sldId id="257" r:id="rId2"/>
    <p:sldId id="258" r:id="rId3"/>
    <p:sldId id="259" r:id="rId4"/>
    <p:sldId id="262" r:id="rId5"/>
    <p:sldId id="263" r:id="rId6"/>
    <p:sldId id="264" r:id="rId7"/>
    <p:sldId id="260" r:id="rId8"/>
    <p:sldId id="265" r:id="rId9"/>
    <p:sldId id="266" r:id="rId10"/>
    <p:sldId id="261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F2443-C698-0C4F-AB47-383B2026E4BC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A2E73-EE47-254A-8436-77551865E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7C0B-1FB3-4B9A-961D-9A59E28BE120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ADDE9-B01C-4C2C-BDFD-D087FD16C2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7C0B-1FB3-4B9A-961D-9A59E28BE120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ADDE9-B01C-4C2C-BDFD-D087FD16C2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7C0B-1FB3-4B9A-961D-9A59E28BE120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ADDE9-B01C-4C2C-BDFD-D087FD16C2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7C0B-1FB3-4B9A-961D-9A59E28BE120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ADDE9-B01C-4C2C-BDFD-D087FD16C2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7C0B-1FB3-4B9A-961D-9A59E28BE120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ADDE9-B01C-4C2C-BDFD-D087FD16C2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7C0B-1FB3-4B9A-961D-9A59E28BE120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ADDE9-B01C-4C2C-BDFD-D087FD16C2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7C0B-1FB3-4B9A-961D-9A59E28BE120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ADDE9-B01C-4C2C-BDFD-D087FD16C2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7C0B-1FB3-4B9A-961D-9A59E28BE120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ADDE9-B01C-4C2C-BDFD-D087FD16C2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7C0B-1FB3-4B9A-961D-9A59E28BE120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ADDE9-B01C-4C2C-BDFD-D087FD16C2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7C0B-1FB3-4B9A-961D-9A59E28BE120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ADDE9-B01C-4C2C-BDFD-D087FD16C2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7C0B-1FB3-4B9A-961D-9A59E28BE120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ADDE9-B01C-4C2C-BDFD-D087FD16C2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27C0B-1FB3-4B9A-961D-9A59E28BE120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ADDE9-B01C-4C2C-BDFD-D087FD16C2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 your Interactive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 pages of binder paper</a:t>
            </a:r>
          </a:p>
          <a:p>
            <a:r>
              <a:rPr lang="en-US" dirty="0" smtClean="0"/>
              <a:t>On cover page, write: Chapter 10: Blood, your name and period, and a picture</a:t>
            </a:r>
          </a:p>
          <a:p>
            <a:r>
              <a:rPr lang="en-US" dirty="0" smtClean="0"/>
              <a:t>Number the pages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Plasma (55%): Yellow liquid that is 90% water, with dissolved proteins, salts, and nutrients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Plasma (55%): Yellow liquid that is 90% water, with dissolved proteins, salts, and nutrients</a:t>
            </a:r>
          </a:p>
          <a:p>
            <a:r>
              <a:rPr lang="en-US" dirty="0" smtClean="0"/>
              <a:t>Formed elements (45%): Cells and cell fragments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Plasma (55%): Yellow liquid that is 90% water, with dissolved proteins, salts, and nutrients</a:t>
            </a:r>
          </a:p>
          <a:p>
            <a:r>
              <a:rPr lang="en-US" dirty="0" smtClean="0"/>
              <a:t>Formed elements (45%): Cells and cell fragments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1. Erythrocytes (Red Blood Cells): 99% of 	formed elements. Transport oxygen and 	carbon dioxide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Plasma (55%): Yellow liquid that is 90% water, with dissolved proteins, salts, and nutrients</a:t>
            </a:r>
          </a:p>
          <a:p>
            <a:r>
              <a:rPr lang="en-US" dirty="0" smtClean="0"/>
              <a:t>Formed elements (45%): Cells and cell fragments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1. Erythrocytes (Red Blood Cells): 99% of 	formed elements. Transport oxygen and 	carbon dioxide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2. </a:t>
            </a:r>
            <a:r>
              <a:rPr lang="en-US" dirty="0" err="1" smtClean="0"/>
              <a:t>Thrombocytes</a:t>
            </a:r>
            <a:r>
              <a:rPr lang="en-US" dirty="0" smtClean="0"/>
              <a:t> (Platelets): &lt; 1%. Cell 	fragments. Involved in blood clotting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Plasma (55%): Yellow liquid that is 90% water, with dissolved proteins, salts, and nutrients</a:t>
            </a:r>
          </a:p>
          <a:p>
            <a:r>
              <a:rPr lang="en-US" dirty="0" smtClean="0"/>
              <a:t>Formed elements (45%): Cells and cell fragments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1. Erythrocytes (Red Blood Cells): 99% of 	formed elements. Transport oxygen and 	carbon dioxide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2. </a:t>
            </a:r>
            <a:r>
              <a:rPr lang="en-US" dirty="0" err="1" smtClean="0"/>
              <a:t>Thrombocytes</a:t>
            </a:r>
            <a:r>
              <a:rPr lang="en-US" dirty="0" smtClean="0"/>
              <a:t> (Platelets): &lt; 1%. Cell 	fragments. Involved in blood clotting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3. Leukocytes (White Blood Cells): &lt; 1%. 	Function as part of the immune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Color a sample of centrifuged blood (page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Glue the picture in at the top of page 3</a:t>
            </a:r>
          </a:p>
          <a:p>
            <a:r>
              <a:rPr lang="en-US" dirty="0" smtClean="0"/>
              <a:t>Use accurate colors (yellow for plasma, red for erythrocytes)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Notes: Functions and Characteristics of the Blood (page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Notes: Functions and Characteristics of the Blood (page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Blood is the only liquid tissue in the body. It is a connective tissue.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Notes: Functions and Characteristics of the Blood (page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Blood is the only liquid tissue in the body. It is a connective tissue. </a:t>
            </a:r>
          </a:p>
          <a:p>
            <a:r>
              <a:rPr lang="en-US" dirty="0" smtClean="0"/>
              <a:t>Consists of formed elements (cells and cell fragments) in a liquid intercellular matrix (plasma)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Notes: Functions and Characteristics of the Blood (page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Blood is the only liquid tissue in the body. It is a connective tissue. </a:t>
            </a:r>
          </a:p>
          <a:p>
            <a:r>
              <a:rPr lang="en-US" dirty="0" smtClean="0"/>
              <a:t>Consists of formed elements (cells and cell fragments) in a liquid intercellular matrix (plasma)</a:t>
            </a:r>
          </a:p>
          <a:p>
            <a:r>
              <a:rPr lang="en-US" dirty="0" smtClean="0"/>
              <a:t>Average adult blood volume is around 5 liters (8% of body weight)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Notes: Functions and Characteristics of the Blood (page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Blood is the only liquid tissue in the body. It is a connective tissue. </a:t>
            </a:r>
          </a:p>
          <a:p>
            <a:r>
              <a:rPr lang="en-US" dirty="0" smtClean="0"/>
              <a:t>Consists of formed elements (cells and cell fragments) in a liquid intercellular matrix (plasma)</a:t>
            </a:r>
          </a:p>
          <a:p>
            <a:r>
              <a:rPr lang="en-US" dirty="0" smtClean="0"/>
              <a:t>Average adult blood volume is around 5 liters (8% of body weight)</a:t>
            </a:r>
          </a:p>
          <a:p>
            <a:r>
              <a:rPr lang="en-US" dirty="0" smtClean="0"/>
              <a:t>Heavier and more viscous than water. pH = 7.4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Transportation</a:t>
            </a:r>
            <a:r>
              <a:rPr lang="en-US" dirty="0" smtClean="0"/>
              <a:t>: Blood transports oxygen and nutrients to cells, CO</a:t>
            </a:r>
            <a:r>
              <a:rPr lang="en-US" baseline="-25000" dirty="0" smtClean="0"/>
              <a:t>2</a:t>
            </a:r>
            <a:r>
              <a:rPr lang="en-US" dirty="0" smtClean="0"/>
              <a:t> and waste away from cells, hormones to target tissues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Transportation</a:t>
            </a:r>
            <a:r>
              <a:rPr lang="en-US" dirty="0" smtClean="0"/>
              <a:t>: Blood transports oxygen and nutrients to cells, CO</a:t>
            </a:r>
            <a:r>
              <a:rPr lang="en-US" baseline="-25000" dirty="0" smtClean="0"/>
              <a:t>2</a:t>
            </a:r>
            <a:r>
              <a:rPr lang="en-US" dirty="0" smtClean="0"/>
              <a:t> and waste away from cells, hormones to target tissues</a:t>
            </a:r>
          </a:p>
          <a:p>
            <a:r>
              <a:rPr lang="en-US" u="sng" dirty="0" smtClean="0"/>
              <a:t>Regulation</a:t>
            </a:r>
            <a:r>
              <a:rPr lang="en-US" dirty="0" smtClean="0"/>
              <a:t>: Helps maintain stable body temperature, pH, water and electrolyte levels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Transportation</a:t>
            </a:r>
            <a:r>
              <a:rPr lang="en-US" dirty="0" smtClean="0"/>
              <a:t>: Blood transports oxygen and nutrients to cells, CO</a:t>
            </a:r>
            <a:r>
              <a:rPr lang="en-US" baseline="-25000" dirty="0" smtClean="0"/>
              <a:t>2</a:t>
            </a:r>
            <a:r>
              <a:rPr lang="en-US" dirty="0" smtClean="0"/>
              <a:t> and waste away from cells, hormones to target tissues</a:t>
            </a:r>
          </a:p>
          <a:p>
            <a:r>
              <a:rPr lang="en-US" u="sng" dirty="0" smtClean="0"/>
              <a:t>Regulation</a:t>
            </a:r>
            <a:r>
              <a:rPr lang="en-US" dirty="0" smtClean="0"/>
              <a:t>: Helps maintain stable body temperature, pH, water and electrolyte levels</a:t>
            </a:r>
          </a:p>
          <a:p>
            <a:r>
              <a:rPr lang="en-US" u="sng" dirty="0" smtClean="0"/>
              <a:t>Protection</a:t>
            </a:r>
            <a:r>
              <a:rPr lang="en-US" dirty="0" smtClean="0"/>
              <a:t>: Clotting prevents fluid loss, white blood cells protect body against disease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57346</TotalTime>
  <Words>699</Words>
  <Application>Microsoft Office PowerPoint</Application>
  <PresentationFormat>On-screen Show (4:3)</PresentationFormat>
  <Paragraphs>54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Construct your Interactive Notes</vt:lpstr>
      <vt:lpstr>Notes: Functions and Characteristics of the Blood (page 2)</vt:lpstr>
      <vt:lpstr>Notes: Functions and Characteristics of the Blood (page 2)</vt:lpstr>
      <vt:lpstr>Notes: Functions and Characteristics of the Blood (page 2)</vt:lpstr>
      <vt:lpstr>Notes: Functions and Characteristics of the Blood (page 2)</vt:lpstr>
      <vt:lpstr>Notes: Functions and Characteristics of the Blood (page 2)</vt:lpstr>
      <vt:lpstr>Blood Functions</vt:lpstr>
      <vt:lpstr>Blood Functions</vt:lpstr>
      <vt:lpstr>Blood Functions</vt:lpstr>
      <vt:lpstr>Blood Composition</vt:lpstr>
      <vt:lpstr>Blood Composition</vt:lpstr>
      <vt:lpstr>Blood Composition</vt:lpstr>
      <vt:lpstr>Blood Composition</vt:lpstr>
      <vt:lpstr>Blood Composition</vt:lpstr>
      <vt:lpstr>Color a sample of centrifuged blood (page 3)</vt:lpstr>
    </vt:vector>
  </TitlesOfParts>
  <Company>4J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South Eugene High School</dc:creator>
  <cp:lastModifiedBy>Teacher</cp:lastModifiedBy>
  <cp:revision>53</cp:revision>
  <cp:lastPrinted>2014-01-22T16:05:10Z</cp:lastPrinted>
  <dcterms:created xsi:type="dcterms:W3CDTF">2015-01-26T18:08:30Z</dcterms:created>
  <dcterms:modified xsi:type="dcterms:W3CDTF">2015-02-17T22:20:07Z</dcterms:modified>
</cp:coreProperties>
</file>