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75BE0-F7D0-9E4A-A615-A400F37BE734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F5D3-7514-1B40-A804-6FF853ACA2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0"/>
            <a:ext cx="5334000" cy="71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2015-01-28T21:54:41Z</dcterms:created>
  <dcterms:modified xsi:type="dcterms:W3CDTF">2015-01-28T21:55:19Z</dcterms:modified>
</cp:coreProperties>
</file>