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5" d="100"/>
          <a:sy n="95" d="100"/>
        </p:scale>
        <p:origin x="-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CA1E-3012-BF43-AB01-F2E8FFDA8E5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510B-0C5B-5C48-A705-92AA09B7E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CA1E-3012-BF43-AB01-F2E8FFDA8E5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510B-0C5B-5C48-A705-92AA09B7E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CA1E-3012-BF43-AB01-F2E8FFDA8E5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510B-0C5B-5C48-A705-92AA09B7E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CA1E-3012-BF43-AB01-F2E8FFDA8E5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510B-0C5B-5C48-A705-92AA09B7E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CA1E-3012-BF43-AB01-F2E8FFDA8E5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510B-0C5B-5C48-A705-92AA09B7E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CA1E-3012-BF43-AB01-F2E8FFDA8E5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510B-0C5B-5C48-A705-92AA09B7E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CA1E-3012-BF43-AB01-F2E8FFDA8E5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510B-0C5B-5C48-A705-92AA09B7E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CA1E-3012-BF43-AB01-F2E8FFDA8E5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510B-0C5B-5C48-A705-92AA09B7E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CA1E-3012-BF43-AB01-F2E8FFDA8E5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510B-0C5B-5C48-A705-92AA09B7E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CA1E-3012-BF43-AB01-F2E8FFDA8E5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510B-0C5B-5C48-A705-92AA09B7E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CA1E-3012-BF43-AB01-F2E8FFDA8E5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510B-0C5B-5C48-A705-92AA09B7E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CA1E-3012-BF43-AB01-F2E8FFDA8E5E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510B-0C5B-5C48-A705-92AA09B7EB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60350"/>
            <a:ext cx="5010150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74638"/>
            <a:ext cx="480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4572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51816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sehs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</dc:creator>
  <cp:lastModifiedBy>Teacher</cp:lastModifiedBy>
  <cp:revision>1</cp:revision>
  <dcterms:created xsi:type="dcterms:W3CDTF">2015-01-28T21:47:41Z</dcterms:created>
  <dcterms:modified xsi:type="dcterms:W3CDTF">2015-01-28T21:54:38Z</dcterms:modified>
</cp:coreProperties>
</file>