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2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B50E-8621-0845-B259-DFFDF578ADF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A9E32-325C-EC47-98C1-B705AB9A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32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B50E-8621-0845-B259-DFFDF578ADF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A9E32-325C-EC47-98C1-B705AB9A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B50E-8621-0845-B259-DFFDF578ADF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A9E32-325C-EC47-98C1-B705AB9A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9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B50E-8621-0845-B259-DFFDF578ADF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A9E32-325C-EC47-98C1-B705AB9A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6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B50E-8621-0845-B259-DFFDF578ADF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A9E32-325C-EC47-98C1-B705AB9A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3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B50E-8621-0845-B259-DFFDF578ADF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A9E32-325C-EC47-98C1-B705AB9A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2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B50E-8621-0845-B259-DFFDF578ADF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A9E32-325C-EC47-98C1-B705AB9A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4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B50E-8621-0845-B259-DFFDF578ADF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A9E32-325C-EC47-98C1-B705AB9A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0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B50E-8621-0845-B259-DFFDF578ADF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A9E32-325C-EC47-98C1-B705AB9A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9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B50E-8621-0845-B259-DFFDF578ADF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A9E32-325C-EC47-98C1-B705AB9A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3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B50E-8621-0845-B259-DFFDF578ADF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A9E32-325C-EC47-98C1-B705AB9A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0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EB50E-8621-0845-B259-DFFDF578ADF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A9E32-325C-EC47-98C1-B705AB9A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7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Blood Clotting (</a:t>
            </a:r>
            <a:r>
              <a:rPr lang="en-US" dirty="0" err="1" smtClean="0"/>
              <a:t>pg</a:t>
            </a:r>
            <a:r>
              <a:rPr lang="en-US" dirty="0" smtClean="0"/>
              <a:t> 6)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5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Hemostasis = Stoppage of blood loss</a:t>
            </a:r>
          </a:p>
          <a:p>
            <a:r>
              <a:rPr lang="en-US" dirty="0" smtClean="0"/>
              <a:t>Involves 3 separate processes</a:t>
            </a:r>
          </a:p>
          <a:p>
            <a:pPr marL="514350" indent="-514350">
              <a:buAutoNum type="arabicPeriod"/>
            </a:pPr>
            <a:r>
              <a:rPr lang="en-US" dirty="0" smtClean="0"/>
              <a:t>Vascular Constriction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Platelet Plug Formation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Coagulation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28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Tissue Damage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Lining of blood vessel breaks, which exposes connective tissue</a:t>
            </a:r>
          </a:p>
          <a:p>
            <a:r>
              <a:rPr lang="en-US" dirty="0" smtClean="0"/>
              <a:t>Collagen in the connective tissue attracts platelets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00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Blood Vessel Spasm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response to blood vessel injury</a:t>
            </a:r>
          </a:p>
          <a:p>
            <a:r>
              <a:rPr lang="en-US" dirty="0" smtClean="0"/>
              <a:t>Smooth muscle in wall of blood vessel contracts, which restricts the flow of blood</a:t>
            </a:r>
          </a:p>
          <a:p>
            <a:r>
              <a:rPr lang="en-US" dirty="0" smtClean="0"/>
              <a:t>Platelets accumulate and produce serotonin, which continues the muscle spasm for a few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553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Platelet Plug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platelets accumulate, the adhere to connective tissue and to each other to form a plug, which obstructs flow through the tear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301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Blood Coagulation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Formation of a blood clot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771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122</Words>
  <Application>Microsoft Macintosh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Blood Clotting (pg 6)</vt:lpstr>
      <vt:lpstr>Hemostasis</vt:lpstr>
      <vt:lpstr>Tissue Damage</vt:lpstr>
      <vt:lpstr>1. Blood Vessel Spasm</vt:lpstr>
      <vt:lpstr>2. Platelet Plug Formation</vt:lpstr>
      <vt:lpstr>3. Blood Coagulation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Clotting (pg 6)</dc:title>
  <dc:creator>Eugene School District 4J</dc:creator>
  <cp:lastModifiedBy>Eugene School District 4J</cp:lastModifiedBy>
  <cp:revision>2</cp:revision>
  <dcterms:created xsi:type="dcterms:W3CDTF">2018-01-18T18:53:48Z</dcterms:created>
  <dcterms:modified xsi:type="dcterms:W3CDTF">2018-01-18T18:59:51Z</dcterms:modified>
</cp:coreProperties>
</file>