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handoutMasterIdLst>
    <p:handoutMasterId r:id="rId19"/>
  </p:handoutMasterIdLst>
  <p:sldIdLst>
    <p:sldId id="257" r:id="rId2"/>
    <p:sldId id="258" r:id="rId3"/>
    <p:sldId id="273" r:id="rId4"/>
    <p:sldId id="265" r:id="rId5"/>
    <p:sldId id="266" r:id="rId6"/>
    <p:sldId id="259" r:id="rId7"/>
    <p:sldId id="267" r:id="rId8"/>
    <p:sldId id="260" r:id="rId9"/>
    <p:sldId id="268" r:id="rId10"/>
    <p:sldId id="269" r:id="rId11"/>
    <p:sldId id="261" r:id="rId12"/>
    <p:sldId id="270" r:id="rId13"/>
    <p:sldId id="262" r:id="rId14"/>
    <p:sldId id="271" r:id="rId15"/>
    <p:sldId id="272" r:id="rId16"/>
    <p:sldId id="264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F9976-A072-E14E-8E87-23FA3032396A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317D1-FB79-7146-9E6E-D51A12C1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3219-63B6-D640-B8EF-C2F2A6E5991F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4094-063B-8E49-B4F3-46F9CD9CB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3219-63B6-D640-B8EF-C2F2A6E5991F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4094-063B-8E49-B4F3-46F9CD9CB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3219-63B6-D640-B8EF-C2F2A6E5991F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4094-063B-8E49-B4F3-46F9CD9CB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3219-63B6-D640-B8EF-C2F2A6E5991F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4094-063B-8E49-B4F3-46F9CD9CB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3219-63B6-D640-B8EF-C2F2A6E5991F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4094-063B-8E49-B4F3-46F9CD9CB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3219-63B6-D640-B8EF-C2F2A6E5991F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4094-063B-8E49-B4F3-46F9CD9CB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3219-63B6-D640-B8EF-C2F2A6E5991F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4094-063B-8E49-B4F3-46F9CD9CB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3219-63B6-D640-B8EF-C2F2A6E5991F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4094-063B-8E49-B4F3-46F9CD9CB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3219-63B6-D640-B8EF-C2F2A6E5991F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4094-063B-8E49-B4F3-46F9CD9CB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3219-63B6-D640-B8EF-C2F2A6E5991F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4094-063B-8E49-B4F3-46F9CD9CB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3219-63B6-D640-B8EF-C2F2A6E5991F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4094-063B-8E49-B4F3-46F9CD9CB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13219-63B6-D640-B8EF-C2F2A6E5991F}" type="datetimeFigureOut">
              <a:rPr lang="en-US" smtClean="0"/>
              <a:pPr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44094-063B-8E49-B4F3-46F9CD9CB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your Interactive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Staple</a:t>
            </a:r>
            <a:r>
              <a:rPr lang="en-US" smtClean="0"/>
              <a:t> 6 </a:t>
            </a:r>
            <a:r>
              <a:rPr lang="en-US" dirty="0" smtClean="0"/>
              <a:t>pages of binder paper to the cover</a:t>
            </a:r>
          </a:p>
          <a:p>
            <a:r>
              <a:rPr lang="en-US" dirty="0" smtClean="0"/>
              <a:t>On the cover, write</a:t>
            </a:r>
          </a:p>
          <a:p>
            <a:r>
              <a:rPr lang="en-US" dirty="0" smtClean="0"/>
              <a:t>Chapter 9: Endocrine System</a:t>
            </a:r>
          </a:p>
          <a:p>
            <a:r>
              <a:rPr lang="en-US" dirty="0" smtClean="0"/>
              <a:t>Name, Period, Seat #</a:t>
            </a:r>
          </a:p>
          <a:p>
            <a:r>
              <a:rPr lang="en-US" dirty="0" smtClean="0"/>
              <a:t>A color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Proteins: Made of amino acids. Most common type of hormone</a:t>
            </a:r>
          </a:p>
          <a:p>
            <a:pPr marL="514350" indent="-514350">
              <a:buAutoNum type="arabicPeriod"/>
            </a:pPr>
            <a:r>
              <a:rPr lang="en-US" dirty="0" smtClean="0"/>
              <a:t>Steroid Hormones: Made from cholesterol. Includes sex hormones and hormones produced by the adrenal cortex</a:t>
            </a:r>
          </a:p>
          <a:p>
            <a:pPr marL="514350" indent="-514350">
              <a:buAutoNum type="arabicPeriod"/>
            </a:pPr>
            <a:r>
              <a:rPr lang="en-US" dirty="0" smtClean="0"/>
              <a:t>Prostaglandins: Made of lipids released from cell membranes. Act locally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Hormone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Because they circulate in the bloodstream, hormones reach all organs in the body, but they only affect cells that have receptors for that particular hormone. These are called target cells.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Hormone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Because they circulate in the bloodstream, hormones reach all organs in the body, but they only affect cells that have receptors for that particular hormone. These are called target cells. </a:t>
            </a:r>
          </a:p>
          <a:p>
            <a:r>
              <a:rPr lang="en-US" dirty="0" smtClean="0"/>
              <a:t>Hormones cause one or more of the following changes in the target cells</a:t>
            </a:r>
          </a:p>
          <a:p>
            <a:pPr marL="514350" indent="-514350">
              <a:buAutoNum type="arabicPeriod"/>
            </a:pPr>
            <a:r>
              <a:rPr lang="en-US" dirty="0" smtClean="0"/>
              <a:t>Change the permeability of the plasma membrane</a:t>
            </a:r>
          </a:p>
          <a:p>
            <a:pPr marL="514350" indent="-514350">
              <a:buAutoNum type="arabicPeriod"/>
            </a:pPr>
            <a:r>
              <a:rPr lang="en-US" dirty="0" smtClean="0"/>
              <a:t>Activate protein synthesis</a:t>
            </a:r>
          </a:p>
          <a:p>
            <a:pPr marL="514350" indent="-514350">
              <a:buAutoNum type="arabicPeriod"/>
            </a:pPr>
            <a:r>
              <a:rPr lang="en-US" dirty="0" smtClean="0"/>
              <a:t>Activate or deactivate enzymes</a:t>
            </a:r>
          </a:p>
          <a:p>
            <a:pPr marL="514350" indent="-514350">
              <a:buAutoNum type="arabicPeriod"/>
            </a:pPr>
            <a:r>
              <a:rPr lang="en-US" dirty="0" smtClean="0"/>
              <a:t>Stimulate mitosis (cell division)</a:t>
            </a:r>
          </a:p>
          <a:p>
            <a:pPr marL="514350" indent="-514350">
              <a:buAutoNum type="arabicPeriod"/>
            </a:pPr>
            <a:r>
              <a:rPr lang="en-US" dirty="0" smtClean="0"/>
              <a:t>Increase secretion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of Hormone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Hormonal stimuli: A gland is stimulated to release hormone by another hormone. For example, hormones from the hypothalamus stimulate the pituitary gland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of Hormone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Hormonal stimuli: A gland is stimulated to release hormone by another hormone. For example, hormones from the hypothalamus stimulate the pituitary gland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Humoral</a:t>
            </a:r>
            <a:r>
              <a:rPr lang="en-US" dirty="0" smtClean="0"/>
              <a:t> stimuli: Changing levels of ions or nutrients in the blood stimulate hormone release. For example, low blood calcium levels stimulate release of parathyroid hormone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of Hormone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Hormonal stimuli: A gland is stimulated to release hormone by another hormone. For example, hormones from the hypothalamus stimulate the pituitary gland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Humoral</a:t>
            </a:r>
            <a:r>
              <a:rPr lang="en-US" dirty="0" smtClean="0"/>
              <a:t> stimuli: Changing levels of ions or nutrients in the blood stimulate hormone release. For example, low blood calcium levels stimulate release of parathyroid hormone</a:t>
            </a:r>
          </a:p>
          <a:p>
            <a:pPr marL="514350" indent="-514350">
              <a:buAutoNum type="arabicPeriod"/>
            </a:pPr>
            <a:r>
              <a:rPr lang="en-US" dirty="0" smtClean="0"/>
              <a:t>Neural stimuli: Nerve fibers stimulate hormone release. Occurs in the adrenal medulla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Endocrine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Coloring worksheet (pg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 the organs of the endocrine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Endocrine System Overview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Endocrine System Overview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endocrine system produces hormones, which travel through the bloodstream and regulate body processes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Endocrine System Overview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endocrine system produces hormones, which travel through the bloodstream and regulate body processes</a:t>
            </a:r>
          </a:p>
          <a:p>
            <a:r>
              <a:rPr lang="en-US" dirty="0" smtClean="0"/>
              <a:t>The system consists of 8 glands scattered throughout the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Endocrine System Overview (pg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endocrine system produces hormones, which travel through the bloodstream and regulate body processes</a:t>
            </a:r>
          </a:p>
          <a:p>
            <a:r>
              <a:rPr lang="en-US" dirty="0" smtClean="0"/>
              <a:t>The system consists of 8 glands scattered throughout the body</a:t>
            </a:r>
          </a:p>
          <a:p>
            <a:r>
              <a:rPr lang="en-US" dirty="0" smtClean="0"/>
              <a:t>The only system in the body where the organs that make up the system are not in physical contact with one another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chemical substance that regulates the metabolic activity of other cells in the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chemical substance that regulates the metabolic activity of other cells in the body</a:t>
            </a:r>
          </a:p>
          <a:p>
            <a:r>
              <a:rPr lang="en-US" dirty="0" smtClean="0"/>
              <a:t>Control many body processes, including</a:t>
            </a:r>
          </a:p>
          <a:p>
            <a:pPr lvl="1"/>
            <a:r>
              <a:rPr lang="en-US" dirty="0" smtClean="0"/>
              <a:t>growth and development</a:t>
            </a:r>
          </a:p>
          <a:p>
            <a:pPr lvl="1"/>
            <a:r>
              <a:rPr lang="en-US" dirty="0" smtClean="0"/>
              <a:t>maintaining water, electrolyte, and nutrient balance in the blood</a:t>
            </a:r>
          </a:p>
          <a:p>
            <a:pPr lvl="1"/>
            <a:r>
              <a:rPr lang="en-US" dirty="0" smtClean="0"/>
              <a:t>Regulating cellular metabolism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Proteins: Made of amino acids. Most common type of hormone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Proteins: Made of amino acids. Most common type of hormone</a:t>
            </a:r>
          </a:p>
          <a:p>
            <a:pPr marL="514350" indent="-514350">
              <a:buAutoNum type="arabicPeriod"/>
            </a:pPr>
            <a:r>
              <a:rPr lang="en-US" dirty="0" smtClean="0"/>
              <a:t>Steroid Hormones: Made from cholesterol. Includes sex hormones and hormones produced by the adrenal cortex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83585</TotalTime>
  <Words>572</Words>
  <Application>Microsoft Macintosh PowerPoint</Application>
  <PresentationFormat>On-screen Show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Construct your Interactive Notes</vt:lpstr>
      <vt:lpstr>Endocrine System Overview (pg 2)</vt:lpstr>
      <vt:lpstr>Endocrine System Overview (pg 2)</vt:lpstr>
      <vt:lpstr>Endocrine System Overview (pg 2)</vt:lpstr>
      <vt:lpstr>Endocrine System Overview (pg 2)</vt:lpstr>
      <vt:lpstr>Hormones</vt:lpstr>
      <vt:lpstr>Hormones</vt:lpstr>
      <vt:lpstr>Types of Hormones</vt:lpstr>
      <vt:lpstr>Types of Hormones</vt:lpstr>
      <vt:lpstr>Types of Hormones</vt:lpstr>
      <vt:lpstr>Hormone Action</vt:lpstr>
      <vt:lpstr>Hormone Action</vt:lpstr>
      <vt:lpstr>Control of Hormone Release</vt:lpstr>
      <vt:lpstr>Control of Hormone Release</vt:lpstr>
      <vt:lpstr>Control of Hormone Release</vt:lpstr>
      <vt:lpstr>Endocrine challenge</vt:lpstr>
      <vt:lpstr>Coloring worksheet (pg 3)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498</cp:revision>
  <cp:lastPrinted>2014-01-10T21:35:31Z</cp:lastPrinted>
  <dcterms:created xsi:type="dcterms:W3CDTF">2016-01-06T17:30:09Z</dcterms:created>
  <dcterms:modified xsi:type="dcterms:W3CDTF">2016-01-19T22:16:01Z</dcterms:modified>
</cp:coreProperties>
</file>