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59036d197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59036d197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459036d19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459036d19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59036d197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59036d197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459036d197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459036d197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459036d197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459036d197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59036d197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59036d197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59036d197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459036d197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59036d197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59036d197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59036d197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459036d197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459036d197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459036d197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5391" y="0"/>
            <a:ext cx="289321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5391" y="0"/>
            <a:ext cx="289321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5391" y="0"/>
            <a:ext cx="289321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5391" y="0"/>
            <a:ext cx="289321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5391" y="0"/>
            <a:ext cx="289321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5391" y="0"/>
            <a:ext cx="289321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5391" y="0"/>
            <a:ext cx="289321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5391" y="0"/>
            <a:ext cx="289321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5391" y="0"/>
            <a:ext cx="289321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5391" y="0"/>
            <a:ext cx="289321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5391" y="0"/>
            <a:ext cx="289321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