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725fb6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725fb6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5725fb69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5725fb69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725fb69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725fb69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725fb69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725fb69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5725fb69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5725fb69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5725fb69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5725fb69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AE6s2xxdGoE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96250"/>
            <a:ext cx="8520600" cy="203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Transcription and Translation </a:t>
            </a:r>
            <a:r>
              <a:rPr lang="en" sz="2400"/>
              <a:t>(pg 6)</a:t>
            </a:r>
            <a:endParaRPr sz="2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525" y="2231725"/>
            <a:ext cx="6878874" cy="29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know	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-2609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345201" cy="36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425" y="445025"/>
            <a:ext cx="1466850" cy="23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2682613" y="1699375"/>
            <a:ext cx="6891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864275" y="1438400"/>
            <a:ext cx="594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00" y="490263"/>
            <a:ext cx="25908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1150" y="2571750"/>
            <a:ext cx="1579200" cy="109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7356500" y="1816900"/>
            <a:ext cx="4851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3075" y="2457200"/>
            <a:ext cx="1466849" cy="23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6686050" y="3110350"/>
            <a:ext cx="485100" cy="485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3750" y="3393300"/>
            <a:ext cx="1414700" cy="11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4676625" y="3738550"/>
            <a:ext cx="537600" cy="485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800" y="1414925"/>
            <a:ext cx="23812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575" y="1152475"/>
            <a:ext cx="2331125" cy="31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3741975" y="2554575"/>
            <a:ext cx="18969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4261500" y="1655175"/>
            <a:ext cx="6210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?</a:t>
            </a:r>
            <a:endParaRPr b="1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900" y="291025"/>
            <a:ext cx="6428201" cy="464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513" y="129325"/>
            <a:ext cx="4900975" cy="35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2777625" y="1152475"/>
            <a:ext cx="798300" cy="14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098925" y="2711725"/>
            <a:ext cx="939900" cy="23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535575" y="3918750"/>
            <a:ext cx="8114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RNA Polymerase - makes mRNA from the DNA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#BiotechReview #Transcription #RNA #RNAPolymerase" id="107" name="Google Shape;107;p18" title="Transcription | RNA synthesis | RNA polymeras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0" y="990600"/>
            <a:ext cx="495300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