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62636a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62636a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62636a6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62636a6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2dV5s6v2v8Q" TargetMode="External"/><Relationship Id="rId4" Type="http://schemas.openxmlformats.org/officeDocument/2006/relationships/hyperlink" Target="https://www.youtube.com/watch?v=fvBO3TqJ6FE" TargetMode="External"/><Relationship Id="rId5" Type="http://schemas.openxmlformats.org/officeDocument/2006/relationships/hyperlink" Target="https://fold.it/port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/>
              <a:t>Protein folding fun</a:t>
            </a:r>
            <a:endParaRPr b="1" sz="7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8425" y="190175"/>
            <a:ext cx="3965101" cy="482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Protein folding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Protein folding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Fold 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