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8" r:id="rId2"/>
    <p:sldId id="257" r:id="rId3"/>
    <p:sldId id="261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AF379-AD98-486A-B617-80A0FA271766}" type="datetimeFigureOut">
              <a:rPr lang="en-US" smtClean="0"/>
              <a:pPr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996BE-3331-43AF-B1B4-4630FD9FC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cover for your Interactive Notes for the DNA unit</a:t>
            </a:r>
          </a:p>
          <a:p>
            <a:r>
              <a:rPr lang="en-US" dirty="0" smtClean="0"/>
              <a:t>Include a color picture</a:t>
            </a:r>
          </a:p>
          <a:p>
            <a:r>
              <a:rPr lang="en-US" dirty="0" smtClean="0"/>
              <a:t>Need</a:t>
            </a:r>
            <a:r>
              <a:rPr lang="en-US" dirty="0" smtClean="0"/>
              <a:t> 5 </a:t>
            </a:r>
            <a:r>
              <a:rPr lang="en-US" dirty="0" smtClean="0"/>
              <a:t>pages of binder 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“Backbone” made of phosphate and sugar</a:t>
            </a:r>
          </a:p>
          <a:p>
            <a:r>
              <a:rPr lang="en-US" dirty="0" smtClean="0"/>
              <a:t>Nitrogenous bases in the center: Adenine, Guanine, Cytosine, and Thymine</a:t>
            </a:r>
          </a:p>
          <a:p>
            <a:r>
              <a:rPr lang="en-US" dirty="0" smtClean="0"/>
              <a:t>A and G are </a:t>
            </a:r>
            <a:r>
              <a:rPr lang="en-US" dirty="0" err="1" smtClean="0"/>
              <a:t>purines</a:t>
            </a:r>
            <a:r>
              <a:rPr lang="en-US" dirty="0" smtClean="0"/>
              <a:t> (2 rings) and C and T are </a:t>
            </a:r>
            <a:r>
              <a:rPr lang="en-US" dirty="0" err="1" smtClean="0"/>
              <a:t>pyrimidines</a:t>
            </a:r>
            <a:r>
              <a:rPr lang="en-US" dirty="0" smtClean="0"/>
              <a:t> (1 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“Backbone” made of phosphate and sugar</a:t>
            </a:r>
          </a:p>
          <a:p>
            <a:r>
              <a:rPr lang="en-US" dirty="0" smtClean="0"/>
              <a:t>Nitrogenous bases in the center: Adenine, Guanine, Cytosine, and Thymine</a:t>
            </a:r>
          </a:p>
          <a:p>
            <a:r>
              <a:rPr lang="en-US" dirty="0" smtClean="0"/>
              <a:t>A and G are </a:t>
            </a:r>
            <a:r>
              <a:rPr lang="en-US" dirty="0" err="1" smtClean="0"/>
              <a:t>purines</a:t>
            </a:r>
            <a:r>
              <a:rPr lang="en-US" dirty="0" smtClean="0"/>
              <a:t> (2 rings) and C and T are </a:t>
            </a:r>
            <a:r>
              <a:rPr lang="en-US" dirty="0" err="1" smtClean="0"/>
              <a:t>pyrimidines</a:t>
            </a:r>
            <a:r>
              <a:rPr lang="en-US" dirty="0" smtClean="0"/>
              <a:t> (1 ring)</a:t>
            </a:r>
          </a:p>
          <a:p>
            <a:r>
              <a:rPr lang="en-US" dirty="0" smtClean="0"/>
              <a:t>A always bonds with T</a:t>
            </a:r>
            <a:r>
              <a:rPr lang="en-US" dirty="0" smtClean="0"/>
              <a:t> (through 2 hydrogen bonds) and </a:t>
            </a:r>
            <a:r>
              <a:rPr lang="en-US" dirty="0" smtClean="0"/>
              <a:t>G always bonds with </a:t>
            </a:r>
            <a:r>
              <a:rPr lang="en-US" dirty="0" smtClean="0"/>
              <a:t>C (through 3 hydrogen bonds)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picture of DNA (pg</a:t>
            </a:r>
            <a:r>
              <a:rPr lang="en-US" dirty="0" smtClean="0"/>
              <a:t>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DNA Structure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DNA Structure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= Deoxyribonucleic Acid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DNA Structure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= Deoxyribonucleic Acid</a:t>
            </a:r>
          </a:p>
          <a:p>
            <a:r>
              <a:rPr lang="en-US" dirty="0" smtClean="0"/>
              <a:t>Found in the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DNA Structure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= Deoxyribonucleic Acid</a:t>
            </a:r>
          </a:p>
          <a:p>
            <a:r>
              <a:rPr lang="en-US" dirty="0" smtClean="0"/>
              <a:t>Found in the nucleus</a:t>
            </a:r>
          </a:p>
          <a:p>
            <a:r>
              <a:rPr lang="en-US" dirty="0" smtClean="0"/>
              <a:t>DNA provides the instructions for building an organism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= Double helix (twisted ladder)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= Double helix (twisted ladder)</a:t>
            </a:r>
          </a:p>
          <a:p>
            <a:r>
              <a:rPr lang="en-US" dirty="0" smtClean="0"/>
              <a:t>Discovered by James Watson and Francis Crick in 1953 (using data from Rosalind Franklin)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505200"/>
            <a:ext cx="2438400" cy="311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“Backbone” made of phosphate and sugar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“Backbone” made of phosphate and sugar</a:t>
            </a:r>
          </a:p>
          <a:p>
            <a:r>
              <a:rPr lang="en-US" dirty="0" smtClean="0"/>
              <a:t>Nitrogenous bases in the center: Adenine, Guanine, Cytosine, and Thymine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37351</TotalTime>
  <Words>269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Notes: DNA Structure (pg 2)</vt:lpstr>
      <vt:lpstr>Notes: DNA Structure (pg 2)</vt:lpstr>
      <vt:lpstr>Notes: DNA Structure (pg 2)</vt:lpstr>
      <vt:lpstr>Notes: DNA Structure (pg 2)</vt:lpstr>
      <vt:lpstr>DNA structure</vt:lpstr>
      <vt:lpstr>DNA structure</vt:lpstr>
      <vt:lpstr>Chemical makeup</vt:lpstr>
      <vt:lpstr>Chemical makeup</vt:lpstr>
      <vt:lpstr>Chemical makeup</vt:lpstr>
      <vt:lpstr>Chemical makeup</vt:lpstr>
      <vt:lpstr>Draw a picture of DNA (pg 3)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238</cp:revision>
  <dcterms:created xsi:type="dcterms:W3CDTF">2015-03-29T20:48:29Z</dcterms:created>
  <dcterms:modified xsi:type="dcterms:W3CDTF">2015-04-07T22:48:30Z</dcterms:modified>
</cp:coreProperties>
</file>